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2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A1E"/>
    <a:srgbClr val="FFFFFF"/>
    <a:srgbClr val="FFD77F"/>
    <a:srgbClr val="FFF2D5"/>
    <a:srgbClr val="FF9A86"/>
    <a:srgbClr val="DFF4C2"/>
    <a:srgbClr val="DEC8EE"/>
    <a:srgbClr val="FFB7B7"/>
    <a:srgbClr val="FF7575"/>
    <a:srgbClr val="FFF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283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610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239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000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508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5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287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67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660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9247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06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7B9C1-9E51-47E4-A9A3-E1E0A3928C4D}" type="datetimeFigureOut">
              <a:rPr lang="nl-NL" smtClean="0"/>
              <a:t>5-9-2019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80CD7-E625-41BF-990E-BB051DA3CE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735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Afbeelding 31">
            <a:extLst>
              <a:ext uri="{FF2B5EF4-FFF2-40B4-BE49-F238E27FC236}">
                <a16:creationId xmlns:a16="http://schemas.microsoft.com/office/drawing/2014/main" id="{4321B528-EC63-4784-A0D1-8D84DBD8DA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50" r="1423"/>
          <a:stretch/>
        </p:blipFill>
        <p:spPr>
          <a:xfrm>
            <a:off x="9441600" y="-9572"/>
            <a:ext cx="2750400" cy="1302983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C3F27E3E-C318-4F63-B391-F19E43EDDF8C}"/>
              </a:ext>
            </a:extLst>
          </p:cNvPr>
          <p:cNvPicPr>
            <a:picLocks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4296000" y="-2043"/>
            <a:ext cx="3600000" cy="288000"/>
          </a:xfrm>
          <a:prstGeom prst="rect">
            <a:avLst/>
          </a:prstGeom>
        </p:spPr>
      </p:pic>
      <p:sp>
        <p:nvSpPr>
          <p:cNvPr id="41" name="Rechthoek 40">
            <a:extLst>
              <a:ext uri="{FF2B5EF4-FFF2-40B4-BE49-F238E27FC236}">
                <a16:creationId xmlns:a16="http://schemas.microsoft.com/office/drawing/2014/main" id="{21E25098-B388-4273-9B09-0067B4925B3D}"/>
              </a:ext>
            </a:extLst>
          </p:cNvPr>
          <p:cNvSpPr/>
          <p:nvPr/>
        </p:nvSpPr>
        <p:spPr>
          <a:xfrm>
            <a:off x="1368000" y="5755986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6F369A61-7141-4DB2-BA4A-3DDD93DE9EFF}"/>
              </a:ext>
            </a:extLst>
          </p:cNvPr>
          <p:cNvSpPr/>
          <p:nvPr/>
        </p:nvSpPr>
        <p:spPr>
          <a:xfrm>
            <a:off x="6096000" y="241113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9EF01E14-4C9B-4FEE-BD59-032E05EA26AF}"/>
              </a:ext>
            </a:extLst>
          </p:cNvPr>
          <p:cNvSpPr/>
          <p:nvPr/>
        </p:nvSpPr>
        <p:spPr>
          <a:xfrm>
            <a:off x="6096000" y="352814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FF7970CF-0314-4839-AFED-2332F4C47F4F}"/>
              </a:ext>
            </a:extLst>
          </p:cNvPr>
          <p:cNvSpPr/>
          <p:nvPr/>
        </p:nvSpPr>
        <p:spPr>
          <a:xfrm>
            <a:off x="6096000" y="464516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62C2EF73-DBB7-4D06-9043-407EFA682423}"/>
              </a:ext>
            </a:extLst>
          </p:cNvPr>
          <p:cNvSpPr/>
          <p:nvPr/>
        </p:nvSpPr>
        <p:spPr>
          <a:xfrm>
            <a:off x="0" y="5755986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90356B85-F0B0-4415-A2B6-29AA6D2470C0}"/>
              </a:ext>
            </a:extLst>
          </p:cNvPr>
          <p:cNvSpPr/>
          <p:nvPr/>
        </p:nvSpPr>
        <p:spPr>
          <a:xfrm>
            <a:off x="4728000" y="241113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24E002DB-2573-4A6B-8ABB-F3C56D6CB543}"/>
              </a:ext>
            </a:extLst>
          </p:cNvPr>
          <p:cNvSpPr/>
          <p:nvPr/>
        </p:nvSpPr>
        <p:spPr>
          <a:xfrm>
            <a:off x="4728000" y="352814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CEEBA04D-FA29-4E41-AE2D-2DEBD3239BB0}"/>
              </a:ext>
            </a:extLst>
          </p:cNvPr>
          <p:cNvSpPr/>
          <p:nvPr/>
        </p:nvSpPr>
        <p:spPr>
          <a:xfrm>
            <a:off x="4728000" y="464516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7211B7F7-5B5A-4710-BEBB-15CE5A3ADC93}"/>
              </a:ext>
            </a:extLst>
          </p:cNvPr>
          <p:cNvSpPr/>
          <p:nvPr/>
        </p:nvSpPr>
        <p:spPr>
          <a:xfrm>
            <a:off x="10809600" y="129411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2505532E-BC17-4A1F-8E9A-D369E97E3DE1}"/>
              </a:ext>
            </a:extLst>
          </p:cNvPr>
          <p:cNvSpPr/>
          <p:nvPr/>
        </p:nvSpPr>
        <p:spPr>
          <a:xfrm>
            <a:off x="10809600" y="241113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2EF47718-E5A9-47FD-A4D9-A262C6530FDE}"/>
              </a:ext>
            </a:extLst>
          </p:cNvPr>
          <p:cNvSpPr/>
          <p:nvPr/>
        </p:nvSpPr>
        <p:spPr>
          <a:xfrm>
            <a:off x="10809600" y="352814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CA651F12-AE1C-40AD-8701-18FF549807EC}"/>
              </a:ext>
            </a:extLst>
          </p:cNvPr>
          <p:cNvSpPr/>
          <p:nvPr/>
        </p:nvSpPr>
        <p:spPr>
          <a:xfrm>
            <a:off x="10809600" y="464516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75" name="Rechthoek 74">
            <a:extLst>
              <a:ext uri="{FF2B5EF4-FFF2-40B4-BE49-F238E27FC236}">
                <a16:creationId xmlns:a16="http://schemas.microsoft.com/office/drawing/2014/main" id="{9C879CAC-FAEF-480E-84B4-72BA907C6E91}"/>
              </a:ext>
            </a:extLst>
          </p:cNvPr>
          <p:cNvSpPr/>
          <p:nvPr/>
        </p:nvSpPr>
        <p:spPr>
          <a:xfrm>
            <a:off x="9441600" y="129411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76" name="Rechthoek 75">
            <a:extLst>
              <a:ext uri="{FF2B5EF4-FFF2-40B4-BE49-F238E27FC236}">
                <a16:creationId xmlns:a16="http://schemas.microsoft.com/office/drawing/2014/main" id="{C8A3836E-BA8B-4FD7-8F11-1792B77AA3F8}"/>
              </a:ext>
            </a:extLst>
          </p:cNvPr>
          <p:cNvSpPr/>
          <p:nvPr/>
        </p:nvSpPr>
        <p:spPr>
          <a:xfrm>
            <a:off x="9441600" y="241113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78" name="Rechthoek 77">
            <a:extLst>
              <a:ext uri="{FF2B5EF4-FFF2-40B4-BE49-F238E27FC236}">
                <a16:creationId xmlns:a16="http://schemas.microsoft.com/office/drawing/2014/main" id="{95384E1A-8B4F-438A-973C-983B786E2D47}"/>
              </a:ext>
            </a:extLst>
          </p:cNvPr>
          <p:cNvSpPr/>
          <p:nvPr/>
        </p:nvSpPr>
        <p:spPr>
          <a:xfrm>
            <a:off x="9441600" y="352814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79" name="Rechthoek 78">
            <a:extLst>
              <a:ext uri="{FF2B5EF4-FFF2-40B4-BE49-F238E27FC236}">
                <a16:creationId xmlns:a16="http://schemas.microsoft.com/office/drawing/2014/main" id="{CA7D5357-5708-4B7F-AB4D-AC65068826A6}"/>
              </a:ext>
            </a:extLst>
          </p:cNvPr>
          <p:cNvSpPr/>
          <p:nvPr/>
        </p:nvSpPr>
        <p:spPr>
          <a:xfrm>
            <a:off x="9441600" y="464516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F7472B3F-D940-4084-AC04-CCC50B931898}"/>
              </a:ext>
            </a:extLst>
          </p:cNvPr>
          <p:cNvSpPr/>
          <p:nvPr/>
        </p:nvSpPr>
        <p:spPr>
          <a:xfrm>
            <a:off x="1368000" y="129411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92901A7F-69DC-4291-BFEE-D8A0AD49097C}"/>
              </a:ext>
            </a:extLst>
          </p:cNvPr>
          <p:cNvSpPr/>
          <p:nvPr/>
        </p:nvSpPr>
        <p:spPr>
          <a:xfrm>
            <a:off x="1368000" y="241113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3" name="Rechthoek 82">
            <a:extLst>
              <a:ext uri="{FF2B5EF4-FFF2-40B4-BE49-F238E27FC236}">
                <a16:creationId xmlns:a16="http://schemas.microsoft.com/office/drawing/2014/main" id="{74C63097-234F-4400-9EB7-849329CDF027}"/>
              </a:ext>
            </a:extLst>
          </p:cNvPr>
          <p:cNvSpPr/>
          <p:nvPr/>
        </p:nvSpPr>
        <p:spPr>
          <a:xfrm>
            <a:off x="1368000" y="352814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4" name="Rechthoek 83">
            <a:extLst>
              <a:ext uri="{FF2B5EF4-FFF2-40B4-BE49-F238E27FC236}">
                <a16:creationId xmlns:a16="http://schemas.microsoft.com/office/drawing/2014/main" id="{59AAA6A3-4FEC-4085-9E51-F05FD5ED7B89}"/>
              </a:ext>
            </a:extLst>
          </p:cNvPr>
          <p:cNvSpPr/>
          <p:nvPr/>
        </p:nvSpPr>
        <p:spPr>
          <a:xfrm>
            <a:off x="1368000" y="464516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6" name="Rechthoek 85">
            <a:extLst>
              <a:ext uri="{FF2B5EF4-FFF2-40B4-BE49-F238E27FC236}">
                <a16:creationId xmlns:a16="http://schemas.microsoft.com/office/drawing/2014/main" id="{6D40585F-A01A-4CA9-9ABF-E0E8E372A845}"/>
              </a:ext>
            </a:extLst>
          </p:cNvPr>
          <p:cNvSpPr/>
          <p:nvPr/>
        </p:nvSpPr>
        <p:spPr>
          <a:xfrm>
            <a:off x="0" y="129411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D4E2112E-F4C3-4366-ADD8-F243126BD9F7}"/>
              </a:ext>
            </a:extLst>
          </p:cNvPr>
          <p:cNvSpPr/>
          <p:nvPr/>
        </p:nvSpPr>
        <p:spPr>
          <a:xfrm>
            <a:off x="0" y="241113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8" name="Rechthoek 87">
            <a:extLst>
              <a:ext uri="{FF2B5EF4-FFF2-40B4-BE49-F238E27FC236}">
                <a16:creationId xmlns:a16="http://schemas.microsoft.com/office/drawing/2014/main" id="{0356B6C2-F962-4A92-A033-33BDDB7B7FA5}"/>
              </a:ext>
            </a:extLst>
          </p:cNvPr>
          <p:cNvSpPr/>
          <p:nvPr/>
        </p:nvSpPr>
        <p:spPr>
          <a:xfrm>
            <a:off x="0" y="352814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520806D0-B05F-448D-9C99-FD99E0535100}"/>
              </a:ext>
            </a:extLst>
          </p:cNvPr>
          <p:cNvSpPr/>
          <p:nvPr/>
        </p:nvSpPr>
        <p:spPr>
          <a:xfrm>
            <a:off x="0" y="4645164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44" name="Tekstvak 43">
            <a:extLst>
              <a:ext uri="{FF2B5EF4-FFF2-40B4-BE49-F238E27FC236}">
                <a16:creationId xmlns:a16="http://schemas.microsoft.com/office/drawing/2014/main" id="{D86B251D-830D-4CAF-B6FC-71F437C6EEC9}"/>
              </a:ext>
            </a:extLst>
          </p:cNvPr>
          <p:cNvSpPr txBox="1"/>
          <p:nvPr/>
        </p:nvSpPr>
        <p:spPr>
          <a:xfrm>
            <a:off x="301200" y="310014"/>
            <a:ext cx="765600" cy="369332"/>
          </a:xfrm>
          <a:prstGeom prst="rect">
            <a:avLst/>
          </a:prstGeom>
          <a:solidFill>
            <a:srgbClr val="FFFDF7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l-NL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</a:t>
            </a:r>
            <a:endParaRPr lang="nl-NL" sz="17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8CD6C00-0D5F-4C93-AA03-10391CF7DD6F}"/>
              </a:ext>
            </a:extLst>
          </p:cNvPr>
          <p:cNvSpPr txBox="1"/>
          <p:nvPr/>
        </p:nvSpPr>
        <p:spPr>
          <a:xfrm>
            <a:off x="11234058" y="6659974"/>
            <a:ext cx="9927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700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allesvoorengels.nl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ECDA2AC6-E66C-4ECC-92FE-184B132EC255}"/>
              </a:ext>
            </a:extLst>
          </p:cNvPr>
          <p:cNvSpPr/>
          <p:nvPr/>
        </p:nvSpPr>
        <p:spPr>
          <a:xfrm>
            <a:off x="6096000" y="129411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C93DDF8E-DD50-497F-A8A2-0E66D53098EF}"/>
              </a:ext>
            </a:extLst>
          </p:cNvPr>
          <p:cNvSpPr/>
          <p:nvPr/>
        </p:nvSpPr>
        <p:spPr>
          <a:xfrm>
            <a:off x="4728000" y="1294119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505B0B8B-F785-4C0D-A230-BDE3C03B84C6}"/>
              </a:ext>
            </a:extLst>
          </p:cNvPr>
          <p:cNvSpPr/>
          <p:nvPr/>
        </p:nvSpPr>
        <p:spPr>
          <a:xfrm>
            <a:off x="6096000" y="5755986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10078218-69FA-4459-8876-5F7B71541835}"/>
              </a:ext>
            </a:extLst>
          </p:cNvPr>
          <p:cNvSpPr/>
          <p:nvPr/>
        </p:nvSpPr>
        <p:spPr>
          <a:xfrm>
            <a:off x="4728000" y="5755986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7F5E2EF5-8F7E-488E-8CE2-79CA43D4EDF8}"/>
              </a:ext>
            </a:extLst>
          </p:cNvPr>
          <p:cNvSpPr/>
          <p:nvPr/>
        </p:nvSpPr>
        <p:spPr>
          <a:xfrm>
            <a:off x="10805888" y="5755986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0DBD57AF-AF33-4D2E-B1E4-C5F722667124}"/>
              </a:ext>
            </a:extLst>
          </p:cNvPr>
          <p:cNvSpPr/>
          <p:nvPr/>
        </p:nvSpPr>
        <p:spPr>
          <a:xfrm>
            <a:off x="9437888" y="5755986"/>
            <a:ext cx="1368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D585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  <a:p>
            <a:pPr algn="ctr"/>
            <a:r>
              <a:rPr lang="nl-NL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784440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12269</TotalTime>
  <Words>64</Words>
  <Application>Microsoft Office PowerPoint</Application>
  <PresentationFormat>Breedbeeld</PresentationFormat>
  <Paragraphs>62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M. Waterlander</dc:creator>
  <cp:lastModifiedBy>M. Waterlander</cp:lastModifiedBy>
  <cp:revision>204</cp:revision>
  <dcterms:created xsi:type="dcterms:W3CDTF">2018-08-24T12:30:52Z</dcterms:created>
  <dcterms:modified xsi:type="dcterms:W3CDTF">2019-09-05T07:39:19Z</dcterms:modified>
</cp:coreProperties>
</file>