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5"/>
  </p:notesMasterIdLst>
  <p:sldIdLst>
    <p:sldId id="261" r:id="rId2"/>
    <p:sldId id="257" r:id="rId3"/>
    <p:sldId id="260" r:id="rId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6233" autoAdjust="0"/>
  </p:normalViewPr>
  <p:slideViewPr>
    <p:cSldViewPr snapToGrid="0">
      <p:cViewPr varScale="1">
        <p:scale>
          <a:sx n="57" d="100"/>
          <a:sy n="57" d="100"/>
        </p:scale>
        <p:origin x="72" y="1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A9314-3E45-4A5B-94FA-DA25357E288E}" type="datetimeFigureOut">
              <a:rPr lang="nl-NL" smtClean="0"/>
              <a:t>1-1-2017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C5F13-0B65-473B-8BA8-C3D1B32781A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1992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1-1-2017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2533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1-1-2017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615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759AAE33-217A-42A7-995A-4FB1C0DD5A71}" type="datetimeFigureOut">
              <a:rPr lang="nl-NL" smtClean="0"/>
              <a:t>1-1-2017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nl-NL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1465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1-1-2017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4231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1-1-2017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0420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1-1-2017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9792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1-1-2017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9028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1-1-2017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5616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1-1-2017</a:t>
            </a:fld>
            <a:endParaRPr lang="nl-NL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1221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1-1-2017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6792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1-1-2017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1683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759AAE33-217A-42A7-995A-4FB1C0DD5A71}" type="datetimeFigureOut">
              <a:rPr lang="nl-NL" smtClean="0"/>
              <a:t>1-1-2017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390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10652760" cy="3035808"/>
          </a:xfrm>
        </p:spPr>
        <p:txBody>
          <a:bodyPr/>
          <a:lstStyle/>
          <a:p>
            <a:r>
              <a:rPr lang="nl-NL" b="1" dirty="0" smtClean="0"/>
              <a:t>Toets </a:t>
            </a:r>
            <a:r>
              <a:rPr lang="nl-NL" sz="7200" dirty="0" smtClean="0"/>
              <a:t>instructie</a:t>
            </a:r>
            <a:endParaRPr lang="nl-NL" sz="36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938281" y="4384911"/>
            <a:ext cx="2708433" cy="406882"/>
          </a:xfrm>
        </p:spPr>
        <p:txBody>
          <a:bodyPr/>
          <a:lstStyle/>
          <a:p>
            <a:pPr algn="r"/>
            <a:r>
              <a:rPr lang="nl-NL" dirty="0">
                <a:solidFill>
                  <a:schemeClr val="bg1">
                    <a:lumMod val="75000"/>
                  </a:schemeClr>
                </a:solidFill>
              </a:rPr>
              <a:t>allesvoorengels.nl</a:t>
            </a:r>
          </a:p>
        </p:txBody>
      </p:sp>
    </p:spTree>
    <p:extLst>
      <p:ext uri="{BB962C8B-B14F-4D97-AF65-F5344CB8AC3E}">
        <p14:creationId xmlns:p14="http://schemas.microsoft.com/office/powerpoint/2010/main" val="1249389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2"/>
          <a:srcRect l="31641" t="38573" r="22142" b="40772"/>
          <a:stretch/>
        </p:blipFill>
        <p:spPr>
          <a:xfrm>
            <a:off x="0" y="-48922"/>
            <a:ext cx="12192000" cy="126812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9682" y="-219533"/>
            <a:ext cx="11892318" cy="1609344"/>
          </a:xfrm>
        </p:spPr>
        <p:txBody>
          <a:bodyPr/>
          <a:lstStyle/>
          <a:p>
            <a:r>
              <a:rPr lang="nl-NL" dirty="0" err="1" smtClean="0"/>
              <a:t>Welcome</a:t>
            </a:r>
            <a:r>
              <a:rPr lang="nl-NL" dirty="0" smtClean="0"/>
              <a:t>! </a:t>
            </a:r>
            <a:r>
              <a:rPr lang="nl-NL" sz="3600" dirty="0" smtClean="0"/>
              <a:t>(welkom!)</a:t>
            </a:r>
            <a:r>
              <a:rPr lang="nl-NL" dirty="0" smtClean="0"/>
              <a:t>					(</a:t>
            </a:r>
            <a:r>
              <a:rPr lang="nl-NL" dirty="0" smtClean="0">
                <a:solidFill>
                  <a:schemeClr val="accent2"/>
                </a:solidFill>
              </a:rPr>
              <a:t>DATUM</a:t>
            </a:r>
            <a:r>
              <a:rPr lang="nl-NL" dirty="0" smtClean="0"/>
              <a:t>)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299682" y="1331822"/>
            <a:ext cx="11892318" cy="4050792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l-NL" sz="2800" dirty="0" smtClean="0"/>
              <a:t>Pak een lijntjesblaadje van mijn bureau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2800" dirty="0" smtClean="0"/>
              <a:t>Zet de tafels uit elkaar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2800" dirty="0" smtClean="0"/>
              <a:t>Leg dit op je tafel:</a:t>
            </a:r>
            <a:br>
              <a:rPr lang="nl-NL" sz="2800" dirty="0" smtClean="0"/>
            </a:br>
            <a:r>
              <a:rPr lang="nl-NL" sz="2800" dirty="0" smtClean="0">
                <a:solidFill>
                  <a:schemeClr val="accent2"/>
                </a:solidFill>
              </a:rPr>
              <a:t>-</a:t>
            </a:r>
            <a:r>
              <a:rPr lang="nl-NL" sz="2800" dirty="0" smtClean="0"/>
              <a:t> 2 zwarte / blauwe pennen</a:t>
            </a:r>
            <a:br>
              <a:rPr lang="nl-NL" sz="2800" dirty="0" smtClean="0"/>
            </a:br>
            <a:r>
              <a:rPr lang="nl-NL" sz="2800" dirty="0" smtClean="0">
                <a:solidFill>
                  <a:schemeClr val="accent2"/>
                </a:solidFill>
              </a:rPr>
              <a:t>-</a:t>
            </a:r>
            <a:r>
              <a:rPr lang="nl-NL" sz="2800" dirty="0" smtClean="0"/>
              <a:t> Leesboek of huiswerk (niet van Engels)</a:t>
            </a:r>
          </a:p>
          <a:p>
            <a:pPr marL="514350" indent="-514350">
              <a:buFont typeface="+mj-lt"/>
              <a:buAutoNum type="arabicPeriod"/>
            </a:pPr>
            <a:endParaRPr lang="nl-NL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nl-NL" sz="2800" dirty="0" smtClean="0"/>
              <a:t>Vul Naam / Vak / Datum / Klas in. 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2800" dirty="0" smtClean="0"/>
              <a:t>Schrijf op de eerste regels:</a:t>
            </a:r>
            <a:br>
              <a:rPr lang="nl-NL" sz="2800" dirty="0" smtClean="0"/>
            </a:br>
            <a:r>
              <a:rPr lang="nl-NL" sz="2800" dirty="0" smtClean="0">
                <a:solidFill>
                  <a:schemeClr val="accent2"/>
                </a:solidFill>
              </a:rPr>
              <a:t>-</a:t>
            </a:r>
            <a:r>
              <a:rPr lang="nl-NL" sz="2800" dirty="0" smtClean="0"/>
              <a:t> </a:t>
            </a:r>
            <a:r>
              <a:rPr lang="nl-NL" sz="2800" dirty="0" smtClean="0"/>
              <a:t>Op welke manier je je op deze toets hebt voorbereid.</a:t>
            </a:r>
            <a:endParaRPr lang="nl-NL" sz="2800" dirty="0" smtClean="0"/>
          </a:p>
          <a:p>
            <a:pPr marL="0" indent="0">
              <a:buNone/>
            </a:pPr>
            <a:endParaRPr lang="nl-NL" sz="2800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44100" y="6327992"/>
            <a:ext cx="1517895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Afgeronde rechthoek 6"/>
          <p:cNvSpPr/>
          <p:nvPr/>
        </p:nvSpPr>
        <p:spPr>
          <a:xfrm>
            <a:off x="9458447" y="2271689"/>
            <a:ext cx="2489200" cy="2343012"/>
          </a:xfrm>
          <a:prstGeom prst="roundRect">
            <a:avLst/>
          </a:prstGeom>
          <a:blipFill dpi="0" rotWithShape="1">
            <a:blip r:embed="rId3">
              <a:alphaModFix amt="25000"/>
              <a:duotone>
                <a:schemeClr val="lt2">
                  <a:tint val="75000"/>
                  <a:shade val="58000"/>
                  <a:satMod val="120000"/>
                </a:schemeClr>
                <a:schemeClr val="lt2">
                  <a:tint val="50000"/>
                  <a:shade val="96000"/>
                </a:schemeClr>
              </a:duotone>
            </a:blip>
            <a:srcRect/>
            <a:tile tx="0" ty="0" sx="100000" sy="100000" flip="none" algn="tl"/>
          </a:blip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2400" b="1" dirty="0" err="1" smtClean="0">
                <a:solidFill>
                  <a:schemeClr val="tx1"/>
                </a:solidFill>
              </a:rPr>
              <a:t>Dyslecten</a:t>
            </a:r>
            <a:r>
              <a:rPr lang="nl-NL" sz="24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l-NL" sz="2400" dirty="0" smtClean="0">
                <a:solidFill>
                  <a:schemeClr val="tx1"/>
                </a:solidFill>
              </a:rPr>
              <a:t>Zet op </a:t>
            </a:r>
            <a:r>
              <a:rPr lang="nl-NL" sz="2400" u="sng" dirty="0" smtClean="0">
                <a:solidFill>
                  <a:schemeClr val="tx1"/>
                </a:solidFill>
              </a:rPr>
              <a:t>elk</a:t>
            </a:r>
            <a:r>
              <a:rPr lang="nl-NL" sz="2400" dirty="0" smtClean="0">
                <a:solidFill>
                  <a:schemeClr val="tx1"/>
                </a:solidFill>
              </a:rPr>
              <a:t> blaadje een </a:t>
            </a:r>
            <a:r>
              <a:rPr lang="nl-NL" sz="2400" b="1" dirty="0" smtClean="0">
                <a:solidFill>
                  <a:schemeClr val="tx1"/>
                </a:solidFill>
              </a:rPr>
              <a:t>D</a:t>
            </a:r>
            <a:r>
              <a:rPr lang="nl-NL" sz="2400" dirty="0" smtClean="0">
                <a:solidFill>
                  <a:schemeClr val="tx1"/>
                </a:solidFill>
              </a:rPr>
              <a:t>. (</a:t>
            </a:r>
            <a:r>
              <a:rPr lang="nl-NL" sz="2400" u="sng" dirty="0" smtClean="0">
                <a:solidFill>
                  <a:schemeClr val="tx1"/>
                </a:solidFill>
              </a:rPr>
              <a:t>voor- en achterkant</a:t>
            </a:r>
            <a:r>
              <a:rPr lang="nl-NL" sz="2400" dirty="0" smtClean="0">
                <a:solidFill>
                  <a:schemeClr val="tx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48153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2"/>
          <a:srcRect l="31641" t="38573" r="22142" b="40772"/>
          <a:stretch/>
        </p:blipFill>
        <p:spPr>
          <a:xfrm>
            <a:off x="0" y="-48922"/>
            <a:ext cx="12192000" cy="126812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9682" y="-219533"/>
            <a:ext cx="11892318" cy="1609344"/>
          </a:xfrm>
        </p:spPr>
        <p:txBody>
          <a:bodyPr/>
          <a:lstStyle/>
          <a:p>
            <a:r>
              <a:rPr lang="nl-NL" dirty="0" err="1" smtClean="0"/>
              <a:t>Finished</a:t>
            </a:r>
            <a:r>
              <a:rPr lang="nl-NL" dirty="0" smtClean="0"/>
              <a:t>? </a:t>
            </a:r>
            <a:r>
              <a:rPr lang="nl-NL" sz="3600" dirty="0" smtClean="0"/>
              <a:t>(klaar?)</a:t>
            </a:r>
            <a:r>
              <a:rPr lang="nl-NL" dirty="0" smtClean="0"/>
              <a:t>					(</a:t>
            </a:r>
            <a:r>
              <a:rPr lang="nl-NL" dirty="0" smtClean="0">
                <a:solidFill>
                  <a:schemeClr val="accent2"/>
                </a:solidFill>
              </a:rPr>
              <a:t>DATUM</a:t>
            </a:r>
            <a:r>
              <a:rPr lang="nl-NL" dirty="0" smtClean="0"/>
              <a:t>)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299681" y="1750922"/>
            <a:ext cx="12036697" cy="4050792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l-NL" sz="2800" dirty="0" smtClean="0"/>
              <a:t>Controleer je antwoorden</a:t>
            </a:r>
            <a:br>
              <a:rPr lang="nl-NL" sz="2800" dirty="0" smtClean="0"/>
            </a:br>
            <a:r>
              <a:rPr lang="nl-NL" sz="2800" dirty="0" smtClean="0">
                <a:solidFill>
                  <a:schemeClr val="accent2"/>
                </a:solidFill>
              </a:rPr>
              <a:t>-</a:t>
            </a:r>
            <a:r>
              <a:rPr lang="nl-NL" sz="2800" dirty="0" smtClean="0"/>
              <a:t> Heb je bij elke opdracht gedaan wat in de uitleg staat?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2800" dirty="0" smtClean="0"/>
              <a:t>Leg de toets op je lijntjesblaadje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2800" u="sng" dirty="0" smtClean="0"/>
              <a:t>Stil en alleen</a:t>
            </a:r>
            <a:r>
              <a:rPr lang="nl-NL" sz="2800" dirty="0" smtClean="0"/>
              <a:t> lezen of huiswerk maken (niet van Engels)</a:t>
            </a:r>
            <a:endParaRPr lang="nl-NL" sz="2800" u="sng" dirty="0" smtClean="0"/>
          </a:p>
          <a:p>
            <a:pPr marL="0" indent="0">
              <a:buNone/>
            </a:pPr>
            <a:endParaRPr lang="nl-NL" sz="2800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44100" y="6327992"/>
            <a:ext cx="1517895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Afgeronde rechthoek 7"/>
          <p:cNvSpPr/>
          <p:nvPr/>
        </p:nvSpPr>
        <p:spPr>
          <a:xfrm>
            <a:off x="165234" y="4080786"/>
            <a:ext cx="5901738" cy="1942339"/>
          </a:xfrm>
          <a:prstGeom prst="roundRect">
            <a:avLst/>
          </a:prstGeom>
          <a:blipFill dpi="0" rotWithShape="1">
            <a:blip r:embed="rId3">
              <a:alphaModFix amt="25000"/>
              <a:duotone>
                <a:schemeClr val="lt2">
                  <a:tint val="75000"/>
                  <a:shade val="58000"/>
                  <a:satMod val="120000"/>
                </a:schemeClr>
                <a:schemeClr val="lt2">
                  <a:tint val="50000"/>
                  <a:shade val="96000"/>
                </a:schemeClr>
              </a:duotone>
            </a:blip>
            <a:srcRect/>
            <a:tile tx="0" ty="0" sx="100000" sy="100000" flip="none" algn="tl"/>
          </a:blip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2400" b="1" dirty="0">
                <a:solidFill>
                  <a:schemeClr val="tx1"/>
                </a:solidFill>
              </a:rPr>
              <a:t>Tijdens een toets mag je </a:t>
            </a:r>
            <a:r>
              <a:rPr lang="nl-NL" sz="2400" b="1" u="sng" dirty="0" smtClean="0">
                <a:solidFill>
                  <a:schemeClr val="tx1"/>
                </a:solidFill>
              </a:rPr>
              <a:t>niet </a:t>
            </a:r>
            <a:r>
              <a:rPr lang="nl-NL" sz="2400" b="1" dirty="0" smtClean="0">
                <a:solidFill>
                  <a:schemeClr val="tx1"/>
                </a:solidFill>
              </a:rPr>
              <a:t>vragen: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chemeClr val="tx1"/>
                </a:solidFill>
              </a:rPr>
              <a:t>Is dit goed?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chemeClr val="tx1"/>
                </a:solidFill>
              </a:rPr>
              <a:t>Wat is … in het Engels?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chemeClr val="tx1"/>
                </a:solidFill>
              </a:rPr>
              <a:t>Hoe schrijf je …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chemeClr val="tx1"/>
                </a:solidFill>
              </a:rPr>
              <a:t>Wanneer heeft u de cijfers? </a:t>
            </a:r>
            <a:endParaRPr lang="nl-NL" sz="2400" dirty="0">
              <a:solidFill>
                <a:schemeClr val="tx1"/>
              </a:solidFill>
            </a:endParaRPr>
          </a:p>
        </p:txBody>
      </p:sp>
      <p:sp>
        <p:nvSpPr>
          <p:cNvPr id="9" name="Afgeronde rechthoek 8"/>
          <p:cNvSpPr/>
          <p:nvPr/>
        </p:nvSpPr>
        <p:spPr>
          <a:xfrm>
            <a:off x="6245841" y="4083189"/>
            <a:ext cx="5785089" cy="1309326"/>
          </a:xfrm>
          <a:prstGeom prst="roundRect">
            <a:avLst/>
          </a:prstGeom>
          <a:blipFill dpi="0" rotWithShape="1">
            <a:blip r:embed="rId3">
              <a:alphaModFix amt="25000"/>
              <a:duotone>
                <a:schemeClr val="lt2">
                  <a:tint val="75000"/>
                  <a:shade val="58000"/>
                  <a:satMod val="120000"/>
                </a:schemeClr>
                <a:schemeClr val="lt2">
                  <a:tint val="50000"/>
                  <a:shade val="96000"/>
                </a:schemeClr>
              </a:duotone>
            </a:blip>
            <a:srcRect/>
            <a:tile tx="0" ty="0" sx="100000" sy="100000" flip="none" algn="tl"/>
          </a:blip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2400" b="1" dirty="0">
                <a:solidFill>
                  <a:schemeClr val="tx1"/>
                </a:solidFill>
              </a:rPr>
              <a:t>Tijdens een toets mag je </a:t>
            </a:r>
            <a:r>
              <a:rPr lang="nl-NL" sz="2400" b="1" u="sng" dirty="0" smtClean="0">
                <a:solidFill>
                  <a:schemeClr val="tx1"/>
                </a:solidFill>
              </a:rPr>
              <a:t>wel</a:t>
            </a:r>
            <a:r>
              <a:rPr lang="nl-NL" sz="2400" b="1" dirty="0" smtClean="0">
                <a:solidFill>
                  <a:schemeClr val="tx1"/>
                </a:solidFill>
              </a:rPr>
              <a:t> vragen: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chemeClr val="tx1"/>
                </a:solidFill>
              </a:rPr>
              <a:t>Wat moet ik bij deze opdracht doen?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chemeClr val="tx1"/>
                </a:solidFill>
              </a:rPr>
              <a:t>Mag ik een blaadje?</a:t>
            </a:r>
            <a:endParaRPr lang="nl-NL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166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uttype">
  <a:themeElements>
    <a:clrScheme name="Hout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Hout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out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TM03090434[[fn=Houtsoort]]</Template>
  <TotalTime>389</TotalTime>
  <Words>100</Words>
  <Application>Microsoft Office PowerPoint</Application>
  <PresentationFormat>Breedbeeld</PresentationFormat>
  <Paragraphs>25</Paragraphs>
  <Slides>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9" baseType="lpstr">
      <vt:lpstr>Arial</vt:lpstr>
      <vt:lpstr>Calibri</vt:lpstr>
      <vt:lpstr>Rockwell</vt:lpstr>
      <vt:lpstr>Rockwell Condensed</vt:lpstr>
      <vt:lpstr>Wingdings</vt:lpstr>
      <vt:lpstr>Houttype</vt:lpstr>
      <vt:lpstr>Toets instructie</vt:lpstr>
      <vt:lpstr>Welcome! (welkom!)     (DATUM)</vt:lpstr>
      <vt:lpstr>Finished? (klaar?)     (DATUM)</vt:lpstr>
    </vt:vector>
  </TitlesOfParts>
  <Company>Maris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Marcel Waterlander</dc:creator>
  <cp:lastModifiedBy>M. Waterlander</cp:lastModifiedBy>
  <cp:revision>82</cp:revision>
  <dcterms:created xsi:type="dcterms:W3CDTF">2015-04-01T12:06:18Z</dcterms:created>
  <dcterms:modified xsi:type="dcterms:W3CDTF">2017-01-01T21:03:15Z</dcterms:modified>
</cp:coreProperties>
</file>