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8" r:id="rId2"/>
  </p:sldMasterIdLst>
  <p:notesMasterIdLst>
    <p:notesMasterId r:id="rId12"/>
  </p:notesMasterIdLst>
  <p:sldIdLst>
    <p:sldId id="256" r:id="rId3"/>
    <p:sldId id="276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5388" autoAdjust="0"/>
  </p:normalViewPr>
  <p:slideViewPr>
    <p:cSldViewPr>
      <p:cViewPr varScale="1">
        <p:scale>
          <a:sx n="59" d="100"/>
          <a:sy n="59" d="100"/>
        </p:scale>
        <p:origin x="78" y="13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3842907C-D0AA-4C58-9F94-58B40AD65B29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D76769E-C829-4283-B80E-CB90D995C291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41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61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30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1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5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96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44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16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10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582807"/>
            <a:ext cx="10363200" cy="1199704"/>
          </a:xfrm>
        </p:spPr>
        <p:txBody>
          <a:bodyPr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-5018" y="4953000"/>
            <a:ext cx="12197020" cy="1912088"/>
            <a:chOff x="-3765" y="4832896"/>
            <a:chExt cx="9147765" cy="2032192"/>
          </a:xfrm>
        </p:grpSpPr>
        <p:sp>
          <p:nvSpPr>
            <p:cNvPr id="7" name="Shap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/>
            </a:p>
          </p:txBody>
        </p:sp>
        <p:sp>
          <p:nvSpPr>
            <p:cNvPr id="8" name="Shap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/>
            </a:p>
          </p:txBody>
        </p:sp>
        <p:sp>
          <p:nvSpPr>
            <p:cNvPr id="11" name="Shap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 sz="18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E13C79-1C97-4B32-B2AE-1A69C169643E}" type="datetime2">
              <a:rPr lang="en-US" smtClean="0"/>
              <a:pPr/>
              <a:t>Monday, June 12, 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292C34-3E5E-4BA5-AF54-F1601B144FB0}" type="slidenum">
              <a:rPr lang="en-US" smtClean="0"/>
              <a:pPr/>
              <a:t>‹nr.›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EF5B-F2CC-4EC5-8F1F-29A8BF9EFFA9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888512"/>
            <a:ext cx="6096000" cy="1454888"/>
          </a:xfrm>
        </p:spPr>
        <p:txBody>
          <a:bodyPr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09C1-563D-4D9C-B702-B64C84A5A174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1800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03D9-A6EB-41FB-BF22-3F49E470997E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/>
              <a:t>Klik om de stijl te bewerken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72433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472433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B0534-5698-4F62-9CFE-5DE61A073E78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27A3-B249-4F87-AB1A-1E06AC1AA2A4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/>
              <a:t>Klik om de stijl te bewerken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6142-29B2-49CC-BCC6-A3AD70B4960E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34000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E86C4691-4882-40A8-AF62-8CF6A18D40B2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371568"/>
            <a:ext cx="9550400" cy="648232"/>
          </a:xfrm>
          <a:noFill/>
        </p:spPr>
        <p:txBody>
          <a:bodyPr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C6776A-4DEC-47EE-8A49-2C150ECB5465}" type="datetime2">
              <a:rPr lang="en-US" smtClean="0"/>
              <a:pPr/>
              <a:t>Monday, June 12, 2017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8" y="6407947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410EEA-824F-4D46-AFE7-60426C8C06B0}" type="slidenum">
              <a:rPr lang="en-US" smtClean="0"/>
              <a:pPr/>
              <a:t>‹nr.›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4807688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8" name="Shape 7"/>
          <p:cNvSpPr>
            <a:spLocks/>
          </p:cNvSpPr>
          <p:nvPr/>
        </p:nvSpPr>
        <p:spPr bwMode="auto">
          <a:xfrm>
            <a:off x="955250" y="5001996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/>
          </a:p>
        </p:txBody>
      </p:sp>
      <p:sp>
        <p:nvSpPr>
          <p:cNvPr id="9" name="Shape 8"/>
          <p:cNvSpPr>
            <a:spLocks/>
          </p:cNvSpPr>
          <p:nvPr/>
        </p:nvSpPr>
        <p:spPr bwMode="auto">
          <a:xfrm>
            <a:off x="-71413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1800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endParaRPr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2"/>
            <a:ext cx="10972800" cy="4386071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E14BF-C004-4398-9186-5EE680724D95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2C34-3E5E-4BA5-AF54-F1601B144FB0}" type="slidenum">
              <a:rPr lang="en-US" sz="1400" smtClean="0">
                <a:solidFill>
                  <a:schemeClr val="tx2">
                    <a:shade val="50000"/>
                  </a:schemeClr>
                </a:solidFill>
              </a:rPr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3"/>
            <a:ext cx="2369960" cy="5592761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E14BF-C004-4398-9186-5EE680724D95}" type="datetime2">
              <a:rPr lang="en-US" smtClean="0"/>
              <a:pPr/>
              <a:t>Monday, June 12,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2C34-3E5E-4BA5-AF54-F1601B144FB0}" type="slidenum">
              <a:rPr lang="en-US" sz="1400" smtClean="0">
                <a:solidFill>
                  <a:schemeClr val="tx2">
                    <a:shade val="50000"/>
                  </a:schemeClr>
                </a:solidFill>
              </a:rPr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2"/>
          <p:cNvSpPr>
            <a:spLocks/>
          </p:cNvSpPr>
          <p:nvPr/>
        </p:nvSpPr>
        <p:spPr bwMode="auto">
          <a:xfrm>
            <a:off x="955250" y="5001996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/>
          </a:p>
        </p:txBody>
      </p:sp>
      <p:sp>
        <p:nvSpPr>
          <p:cNvPr id="12" name="Shape 11"/>
          <p:cNvSpPr>
            <a:spLocks/>
          </p:cNvSpPr>
          <p:nvPr/>
        </p:nvSpPr>
        <p:spPr bwMode="auto">
          <a:xfrm>
            <a:off x="-71413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 sz="18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31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>
              <a:defRPr sz="1000">
                <a:solidFill>
                  <a:schemeClr val="tx1"/>
                </a:solidFill>
              </a:defRPr>
            </a:lvl1pPr>
            <a:extLst/>
          </a:lstStyle>
          <a:p>
            <a:fld id="{D10E14BF-C004-4398-9186-5EE680724D95}" type="datetime2">
              <a:rPr lang="en-US" smtClean="0"/>
              <a:pPr/>
              <a:t>Monday, June 12, 2017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8" y="6407947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tx1"/>
                </a:solidFill>
              </a:defRPr>
            </a:lvl1pPr>
            <a:extLst/>
          </a:lstStyle>
          <a:p>
            <a:pPr algn="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7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 b="0">
                <a:solidFill>
                  <a:schemeClr val="tx1"/>
                </a:solidFill>
              </a:defRPr>
            </a:lvl1pPr>
            <a:extLst/>
          </a:lstStyle>
          <a:p>
            <a:fld id="{45292C34-3E5E-4BA5-AF54-F1601B144FB0}" type="slidenum">
              <a:rPr lang="en-US" sz="1400" smtClean="0">
                <a:solidFill>
                  <a:schemeClr val="tx2">
                    <a:shade val="50000"/>
                  </a:schemeClr>
                </a:solidFill>
              </a:rPr>
              <a:pPr/>
              <a:t>‹nr.›</a:t>
            </a:fld>
            <a:endParaRPr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rtl="0" eaLnBrk="1" latinLnBrk="0" hangingPunct="1">
        <a:spcBef>
          <a:spcPct val="0"/>
        </a:spcBef>
        <a:buNone/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5000"/>
        <a:buFont typeface="Wingdings 3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Shows</a:t>
            </a:r>
            <a:endParaRPr lang="nl-NL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i="1" dirty="0" err="1">
                <a:solidFill>
                  <a:srgbClr val="FF0000"/>
                </a:solidFill>
              </a:rPr>
              <a:t>your</a:t>
            </a:r>
            <a:r>
              <a:rPr lang="nl-NL" i="1" dirty="0">
                <a:solidFill>
                  <a:srgbClr val="FF0000"/>
                </a:solidFill>
              </a:rPr>
              <a:t> name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CFAF7DD2-8A2E-4CA0-9709-2F96C6948A7F}"/>
              </a:ext>
            </a:extLst>
          </p:cNvPr>
          <p:cNvSpPr/>
          <p:nvPr/>
        </p:nvSpPr>
        <p:spPr>
          <a:xfrm>
            <a:off x="895726" y="764704"/>
            <a:ext cx="6840760" cy="36004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9F8E15F-9DDB-44B3-906F-2DC9CE570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0284" y="1059712"/>
            <a:ext cx="5762260" cy="1828800"/>
          </a:xfrm>
        </p:spPr>
        <p:txBody>
          <a:bodyPr/>
          <a:lstStyle/>
          <a:p>
            <a:pPr algn="l"/>
            <a:r>
              <a:rPr lang="nl-NL" dirty="0"/>
              <a:t>Planning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F9862086-A6D0-45A2-8509-188481F36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0284" y="2924944"/>
            <a:ext cx="5762260" cy="1454888"/>
          </a:xfrm>
        </p:spPr>
        <p:txBody>
          <a:bodyPr/>
          <a:lstStyle/>
          <a:p>
            <a:r>
              <a:rPr lang="nl-NL" dirty="0" smtClean="0"/>
              <a:t>Shows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entertainment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494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1: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98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2: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1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3: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7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4: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56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5: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42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6: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14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Day </a:t>
            </a:r>
            <a:r>
              <a:rPr lang="nl-NL" dirty="0" smtClean="0"/>
              <a:t>7: </a:t>
            </a:r>
            <a:r>
              <a:rPr lang="nl-NL" dirty="0">
                <a:solidFill>
                  <a:srgbClr val="FF0000"/>
                </a:solidFill>
              </a:rPr>
              <a:t>Park Name</a:t>
            </a:r>
          </a:p>
        </p:txBody>
      </p:sp>
      <p:sp>
        <p:nvSpPr>
          <p:cNvPr id="7" name="Ondertitel 2">
            <a:extLst>
              <a:ext uri="{FF2B5EF4-FFF2-40B4-BE49-F238E27FC236}">
                <a16:creationId xmlns="" xmlns:a16="http://schemas.microsoft.com/office/drawing/2014/main" id="{C0CE2935-CE17-433D-BD69-5CE9860C9B42}"/>
              </a:ext>
            </a:extLst>
          </p:cNvPr>
          <p:cNvSpPr txBox="1">
            <a:spLocks/>
          </p:cNvSpPr>
          <p:nvPr/>
        </p:nvSpPr>
        <p:spPr>
          <a:xfrm>
            <a:off x="10509176" y="6498846"/>
            <a:ext cx="1584176" cy="23764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allesvoorengels.nl</a:t>
            </a:r>
            <a:endParaRPr lang="nl-NL" sz="14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A001AC17-C113-4ADF-B6F9-61B94DDAD1C0}"/>
              </a:ext>
            </a:extLst>
          </p:cNvPr>
          <p:cNvSpPr/>
          <p:nvPr/>
        </p:nvSpPr>
        <p:spPr>
          <a:xfrm>
            <a:off x="7968208" y="1417638"/>
            <a:ext cx="3914300" cy="3914300"/>
          </a:xfrm>
          <a:prstGeom prst="rect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relevant picture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3AF09CD7-3115-4C8B-B3E7-3E0C15BD2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7058500" cy="5258169"/>
          </a:xfrm>
        </p:spPr>
        <p:txBody>
          <a:bodyPr/>
          <a:lstStyle/>
          <a:p>
            <a:r>
              <a:rPr lang="nl-NL" b="1" dirty="0" smtClean="0">
                <a:solidFill>
                  <a:srgbClr val="FF0000"/>
                </a:solidFill>
              </a:rPr>
              <a:t>Show / Entertainment Name</a:t>
            </a:r>
            <a:endParaRPr lang="nl-NL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Info </a:t>
            </a:r>
            <a:r>
              <a:rPr lang="nl-NL" dirty="0" err="1" smtClean="0">
                <a:solidFill>
                  <a:srgbClr val="FF0000"/>
                </a:solidFill>
              </a:rPr>
              <a:t>about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show/entertainment </a:t>
            </a:r>
            <a:r>
              <a:rPr lang="nl-NL" dirty="0" err="1" smtClean="0">
                <a:solidFill>
                  <a:srgbClr val="FF0000"/>
                </a:solidFill>
              </a:rPr>
              <a:t>here</a:t>
            </a:r>
            <a:endParaRPr lang="nl-NL" dirty="0" smtClean="0">
              <a:solidFill>
                <a:srgbClr val="FF0000"/>
              </a:solidFill>
            </a:endParaRP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dirty="0" smtClean="0">
                <a:solidFill>
                  <a:srgbClr val="FF0000"/>
                </a:solidFill>
              </a:rPr>
              <a:t>Performance Times</a:t>
            </a:r>
            <a:endParaRPr lang="nl-N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823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130000" t="-95000" r="40000" b="21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E19059D-1EEC-4B78-95AE-C752F5D214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over brainstormen</Template>
  <TotalTime>0</TotalTime>
  <Words>144</Words>
  <Application>Microsoft Office PowerPoint</Application>
  <PresentationFormat>Breedbeeld</PresentationFormat>
  <Paragraphs>69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Calibri</vt:lpstr>
      <vt:lpstr>Lucida Sans Unicode</vt:lpstr>
      <vt:lpstr>Verdana</vt:lpstr>
      <vt:lpstr>Wingdings</vt:lpstr>
      <vt:lpstr>Wingdings 2</vt:lpstr>
      <vt:lpstr>Wingdings 3</vt:lpstr>
      <vt:lpstr>Concours</vt:lpstr>
      <vt:lpstr>Shows</vt:lpstr>
      <vt:lpstr>Planning</vt:lpstr>
      <vt:lpstr>Day 1: Park Name</vt:lpstr>
      <vt:lpstr>Day 2: Park Name</vt:lpstr>
      <vt:lpstr>Day 3: Park Name</vt:lpstr>
      <vt:lpstr>Day 4: Park Name</vt:lpstr>
      <vt:lpstr>Day 5: Park Name</vt:lpstr>
      <vt:lpstr>Day 6: Park Name</vt:lpstr>
      <vt:lpstr>Day 7: Park Name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2017-06-05T18:13:13Z</dcterms:created>
  <dcterms:modified xsi:type="dcterms:W3CDTF">2017-06-12T10:34:35Z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TC101671239990</vt:lpwstr>
  </property>
</Properties>
</file>