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9" r:id="rId2"/>
    <p:sldId id="272" r:id="rId3"/>
    <p:sldId id="306" r:id="rId4"/>
    <p:sldId id="342" r:id="rId5"/>
    <p:sldId id="303" r:id="rId6"/>
    <p:sldId id="310" r:id="rId7"/>
    <p:sldId id="345" r:id="rId8"/>
    <p:sldId id="346" r:id="rId9"/>
    <p:sldId id="352" r:id="rId10"/>
    <p:sldId id="351" r:id="rId11"/>
    <p:sldId id="350" r:id="rId12"/>
    <p:sldId id="349" r:id="rId13"/>
    <p:sldId id="348" r:id="rId14"/>
    <p:sldId id="347" r:id="rId15"/>
    <p:sldId id="343" r:id="rId16"/>
    <p:sldId id="344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500"/>
    <a:srgbClr val="E2AC00"/>
    <a:srgbClr val="0077D0"/>
    <a:srgbClr val="009900"/>
    <a:srgbClr val="C247FF"/>
    <a:srgbClr val="D6A300"/>
    <a:srgbClr val="EAB200"/>
    <a:srgbClr val="F600B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94654" autoAdjust="0"/>
  </p:normalViewPr>
  <p:slideViewPr>
    <p:cSldViewPr snapToGrid="0">
      <p:cViewPr>
        <p:scale>
          <a:sx n="70" d="100"/>
          <a:sy n="70" d="100"/>
        </p:scale>
        <p:origin x="414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6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2-3-2016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8800" dirty="0" smtClean="0"/>
              <a:t>Bijwoorden van tijd</a:t>
            </a:r>
            <a:endParaRPr lang="nl-NL" sz="5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allesvoorengels.nl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Bijwoorden van tijd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12334787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Wat </a:t>
            </a:r>
            <a:r>
              <a:rPr lang="nl-NL" sz="2800" b="1" dirty="0" smtClean="0"/>
              <a:t>zijn </a:t>
            </a:r>
            <a:r>
              <a:rPr lang="nl-NL" sz="2800" b="1" i="1" dirty="0" smtClean="0"/>
              <a:t>bijwoorden van tijd 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Plaats van </a:t>
            </a:r>
            <a:r>
              <a:rPr lang="nl-NL" sz="2800" b="1" i="1" dirty="0" smtClean="0"/>
              <a:t>bijwoorden van tijd</a:t>
            </a:r>
            <a:r>
              <a:rPr lang="nl-NL" sz="2800" b="1" dirty="0" smtClean="0"/>
              <a:t> in een zin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Samenvatting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l-NL" dirty="0"/>
              <a:t>Wat zijn </a:t>
            </a:r>
            <a:r>
              <a:rPr lang="nl-NL" b="1" dirty="0"/>
              <a:t>bijwoorden van tijd</a:t>
            </a:r>
            <a:r>
              <a:rPr lang="nl-NL" dirty="0"/>
              <a:t> 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580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Wat</a:t>
            </a:r>
            <a:r>
              <a:rPr lang="en-US" sz="4400" dirty="0" smtClean="0"/>
              <a:t> </a:t>
            </a:r>
            <a:r>
              <a:rPr lang="en-US" sz="4400" dirty="0" err="1" smtClean="0"/>
              <a:t>zijn</a:t>
            </a:r>
            <a:r>
              <a:rPr lang="en-US" sz="4400" dirty="0" smtClean="0"/>
              <a:t> </a:t>
            </a:r>
            <a:r>
              <a:rPr lang="en-US" sz="4400" b="1" dirty="0" err="1" smtClean="0"/>
              <a:t>bijwoorden</a:t>
            </a:r>
            <a:r>
              <a:rPr lang="en-US" sz="4400" b="1" dirty="0" smtClean="0"/>
              <a:t> van </a:t>
            </a:r>
            <a:r>
              <a:rPr lang="en-US" sz="4400" b="1" dirty="0" err="1" smtClean="0"/>
              <a:t>tijd</a:t>
            </a:r>
            <a:r>
              <a:rPr lang="en-US" sz="4400" dirty="0" smtClean="0"/>
              <a:t>?</a:t>
            </a:r>
            <a:endParaRPr lang="nl-NL" sz="44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0" y="1343746"/>
            <a:ext cx="12192000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geven aan </a:t>
            </a:r>
            <a:r>
              <a:rPr lang="nl-NL" sz="2800" b="1" i="1" u="sng" dirty="0" smtClean="0"/>
              <a:t>hoe vaak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iets gebeurt.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b="1" i="1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My </a:t>
            </a:r>
            <a:r>
              <a:rPr lang="nl-NL" sz="2800" dirty="0" err="1" smtClean="0"/>
              <a:t>friend</a:t>
            </a:r>
            <a:r>
              <a:rPr lang="nl-NL" sz="2800" dirty="0" smtClean="0"/>
              <a:t> is </a:t>
            </a:r>
            <a:r>
              <a:rPr lang="nl-NL" sz="2800" b="1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late		Mijn vriend is </a:t>
            </a:r>
            <a:r>
              <a:rPr lang="nl-NL" sz="2800" b="1" dirty="0" smtClean="0">
                <a:solidFill>
                  <a:srgbClr val="009900"/>
                </a:solidFill>
              </a:rPr>
              <a:t>vaak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te laat</a:t>
            </a:r>
            <a:br>
              <a:rPr lang="nl-NL" sz="2800" dirty="0" smtClean="0"/>
            </a:b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/>
              <a:t>She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regularly</a:t>
            </a:r>
            <a:r>
              <a:rPr lang="nl-NL" sz="2800" b="1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takes the bus	Zij neemt </a:t>
            </a:r>
            <a:r>
              <a:rPr lang="nl-NL" sz="2800" b="1" dirty="0" smtClean="0">
                <a:solidFill>
                  <a:srgbClr val="009900"/>
                </a:solidFill>
              </a:rPr>
              <a:t>regelmatig</a:t>
            </a:r>
            <a:r>
              <a:rPr lang="nl-NL" sz="2800" b="1" dirty="0" smtClean="0"/>
              <a:t> </a:t>
            </a:r>
            <a:r>
              <a:rPr lang="nl-NL" sz="2800" dirty="0" smtClean="0"/>
              <a:t>de bus</a:t>
            </a:r>
            <a:br>
              <a:rPr lang="nl-NL" sz="2800" dirty="0" smtClean="0"/>
            </a:b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He </a:t>
            </a:r>
            <a:r>
              <a:rPr lang="nl-NL" sz="2800" dirty="0" err="1" smtClean="0"/>
              <a:t>will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always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		Hij zal je </a:t>
            </a:r>
            <a:r>
              <a:rPr lang="nl-NL" sz="2800" b="1" dirty="0" smtClean="0">
                <a:solidFill>
                  <a:srgbClr val="009900"/>
                </a:solidFill>
              </a:rPr>
              <a:t>altijd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helpen</a:t>
            </a:r>
            <a:br>
              <a:rPr lang="nl-NL" sz="2800" dirty="0" smtClean="0"/>
            </a:b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I have </a:t>
            </a:r>
            <a:r>
              <a:rPr lang="nl-NL" sz="2800" b="1" dirty="0" err="1" smtClean="0">
                <a:solidFill>
                  <a:srgbClr val="009900"/>
                </a:solidFill>
              </a:rPr>
              <a:t>seldom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seen</a:t>
            </a:r>
            <a:r>
              <a:rPr lang="nl-NL" sz="2800" dirty="0" smtClean="0"/>
              <a:t> London	Ik heb </a:t>
            </a:r>
            <a:r>
              <a:rPr lang="nl-NL" sz="2800" b="1" dirty="0" smtClean="0">
                <a:solidFill>
                  <a:srgbClr val="009900"/>
                </a:solidFill>
              </a:rPr>
              <a:t>zelden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Londen gezien</a:t>
            </a: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35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10024872" cy="3520440"/>
          </a:xfrm>
        </p:spPr>
        <p:txBody>
          <a:bodyPr/>
          <a:lstStyle/>
          <a:p>
            <a:r>
              <a:rPr lang="nl-NL" dirty="0"/>
              <a:t>Plaats van </a:t>
            </a:r>
            <a:r>
              <a:rPr lang="nl-NL" b="1" dirty="0"/>
              <a:t>bijwoorden van tijd</a:t>
            </a:r>
            <a:r>
              <a:rPr lang="nl-NL" dirty="0"/>
              <a:t> in een zin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76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0" y="1343746"/>
            <a:ext cx="12192000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b="1" i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b="1" i="1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b="1" i="1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I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>
                <a:solidFill>
                  <a:srgbClr val="0077D0"/>
                </a:solidFill>
              </a:rPr>
              <a:t>make</a:t>
            </a:r>
            <a:r>
              <a:rPr lang="nl-NL" sz="2800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own</a:t>
            </a:r>
            <a:r>
              <a:rPr lang="nl-NL" sz="2800" dirty="0" smtClean="0"/>
              <a:t> bed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My </a:t>
            </a:r>
            <a:r>
              <a:rPr lang="nl-NL" sz="2800" dirty="0" err="1" smtClean="0"/>
              <a:t>brother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009900"/>
                </a:solidFill>
              </a:rPr>
              <a:t>never </a:t>
            </a:r>
            <a:r>
              <a:rPr lang="nl-NL" sz="2800" dirty="0" smtClean="0">
                <a:solidFill>
                  <a:srgbClr val="0077D0"/>
                </a:solidFill>
              </a:rPr>
              <a:t>does</a:t>
            </a:r>
            <a:r>
              <a:rPr lang="nl-NL" sz="2800" dirty="0" smtClean="0"/>
              <a:t> his </a:t>
            </a:r>
            <a:r>
              <a:rPr lang="nl-NL" sz="2800" dirty="0" err="1" smtClean="0"/>
              <a:t>homework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We </a:t>
            </a:r>
            <a:r>
              <a:rPr lang="nl-NL" sz="2800" dirty="0" err="1" smtClean="0">
                <a:solidFill>
                  <a:srgbClr val="009900"/>
                </a:solidFill>
              </a:rPr>
              <a:t>mostly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>
                <a:solidFill>
                  <a:srgbClr val="0077D0"/>
                </a:solidFill>
              </a:rPr>
              <a:t>go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the cinema</a:t>
            </a: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32124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0" y="1343746"/>
            <a:ext cx="12192000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Bijwoorden van tijd staan </a:t>
            </a:r>
            <a:r>
              <a:rPr lang="nl-NL" sz="2800" b="1" i="1" dirty="0" smtClean="0">
                <a:solidFill>
                  <a:schemeClr val="bg1">
                    <a:lumMod val="75000"/>
                  </a:schemeClr>
                </a:solidFill>
              </a:rPr>
              <a:t>meestal</a:t>
            </a: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 vóór het 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9900"/>
                </a:solidFill>
              </a:rPr>
              <a:t> 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i="1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b="1" i="1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I </a:t>
            </a:r>
            <a:r>
              <a:rPr lang="nl-NL" sz="2800" dirty="0" err="1" smtClean="0">
                <a:solidFill>
                  <a:schemeClr val="accent1"/>
                </a:solidFill>
              </a:rPr>
              <a:t>am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regularly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ill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He </a:t>
            </a:r>
            <a:r>
              <a:rPr lang="nl-NL" sz="2800" dirty="0" smtClean="0">
                <a:solidFill>
                  <a:schemeClr val="accent1"/>
                </a:solidFill>
              </a:rPr>
              <a:t>is </a:t>
            </a:r>
            <a:r>
              <a:rPr lang="nl-NL" sz="2800" dirty="0" err="1" smtClean="0">
                <a:solidFill>
                  <a:srgbClr val="009900"/>
                </a:solidFill>
              </a:rPr>
              <a:t>always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busy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My </a:t>
            </a:r>
            <a:r>
              <a:rPr lang="nl-NL" sz="2800" dirty="0" err="1" smtClean="0"/>
              <a:t>classmates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chemeClr val="accent1"/>
                </a:solidFill>
              </a:rPr>
              <a:t>were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sometimes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bored</a:t>
            </a: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46585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Bijwoorden van tijd staan </a:t>
            </a:r>
            <a:r>
              <a:rPr lang="nl-NL" sz="2800" b="1" i="1" dirty="0" smtClean="0">
                <a:solidFill>
                  <a:schemeClr val="bg1">
                    <a:lumMod val="75000"/>
                  </a:schemeClr>
                </a:solidFill>
              </a:rPr>
              <a:t>meestal</a:t>
            </a: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 vóór het 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 Bijwoorden </a:t>
            </a:r>
            <a:r>
              <a:rPr lang="nl-NL" sz="2800" b="1" dirty="0">
                <a:solidFill>
                  <a:schemeClr val="bg1">
                    <a:lumMod val="75000"/>
                  </a:schemeClr>
                </a:solidFill>
              </a:rPr>
              <a:t>van tijd staan </a:t>
            </a:r>
            <a:r>
              <a:rPr lang="nl-NL" sz="2800" b="1" i="1" dirty="0" smtClean="0">
                <a:solidFill>
                  <a:schemeClr val="bg1">
                    <a:lumMod val="75000"/>
                  </a:schemeClr>
                </a:solidFill>
              </a:rPr>
              <a:t>achter </a:t>
            </a:r>
            <a:r>
              <a:rPr lang="nl-NL" sz="2800" b="1" dirty="0" err="1" smtClean="0">
                <a:solidFill>
                  <a:schemeClr val="bg1">
                    <a:lumMod val="75000"/>
                  </a:schemeClr>
                </a:solidFill>
              </a:rPr>
              <a:t>am</a:t>
            </a:r>
            <a:r>
              <a:rPr lang="nl-NL" sz="2800" b="1" dirty="0" smtClean="0">
                <a:solidFill>
                  <a:schemeClr val="bg1">
                    <a:lumMod val="75000"/>
                  </a:schemeClr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bg1">
                    <a:lumMod val="75000"/>
                  </a:schemeClr>
                </a:solidFill>
              </a:rPr>
              <a:t>were</a:t>
            </a:r>
            <a:endParaRPr lang="nl-NL" sz="28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i="1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My </a:t>
            </a:r>
            <a:r>
              <a:rPr lang="nl-NL" sz="2800" dirty="0" err="1" smtClean="0"/>
              <a:t>father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E2AC00"/>
                </a:solidFill>
              </a:rPr>
              <a:t>has</a:t>
            </a:r>
            <a:r>
              <a:rPr lang="nl-NL" sz="2800" dirty="0" smtClean="0">
                <a:solidFill>
                  <a:srgbClr val="C247FF"/>
                </a:solidFill>
              </a:rPr>
              <a:t> </a:t>
            </a:r>
            <a:r>
              <a:rPr lang="nl-NL" sz="2800" dirty="0" smtClean="0">
                <a:solidFill>
                  <a:srgbClr val="009900"/>
                </a:solidFill>
              </a:rPr>
              <a:t>never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EEB500"/>
                </a:solidFill>
              </a:rPr>
              <a:t>been </a:t>
            </a:r>
            <a:r>
              <a:rPr lang="nl-NL" sz="2800" dirty="0" err="1" smtClean="0">
                <a:solidFill>
                  <a:srgbClr val="EEB500"/>
                </a:solidFill>
              </a:rPr>
              <a:t>able</a:t>
            </a:r>
            <a:r>
              <a:rPr lang="nl-NL" sz="2800" dirty="0" smtClean="0">
                <a:solidFill>
                  <a:srgbClr val="EEB500"/>
                </a:solidFill>
              </a:rPr>
              <a:t> </a:t>
            </a:r>
            <a:r>
              <a:rPr lang="nl-NL" sz="2800" dirty="0" err="1" smtClean="0">
                <a:solidFill>
                  <a:srgbClr val="EEB500"/>
                </a:solidFill>
              </a:rPr>
              <a:t>to</a:t>
            </a:r>
            <a:r>
              <a:rPr lang="nl-NL" sz="2800" dirty="0" smtClean="0">
                <a:solidFill>
                  <a:srgbClr val="EEB500"/>
                </a:solidFill>
              </a:rPr>
              <a:t> go </a:t>
            </a:r>
            <a:r>
              <a:rPr lang="nl-NL" sz="2800" dirty="0" err="1" smtClean="0"/>
              <a:t>to</a:t>
            </a:r>
            <a:r>
              <a:rPr lang="nl-NL" sz="2800" dirty="0" smtClean="0"/>
              <a:t> America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/>
              <a:t>A teacher </a:t>
            </a:r>
            <a:r>
              <a:rPr lang="nl-NL" sz="2800" dirty="0" err="1" smtClean="0">
                <a:solidFill>
                  <a:srgbClr val="E2AC00"/>
                </a:solidFill>
              </a:rPr>
              <a:t>should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always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>
                <a:solidFill>
                  <a:srgbClr val="E2AC00"/>
                </a:solidFill>
              </a:rPr>
              <a:t>help </a:t>
            </a:r>
            <a:r>
              <a:rPr lang="nl-NL" sz="2800" dirty="0" err="1" smtClean="0"/>
              <a:t>and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E2AC00"/>
                </a:solidFill>
              </a:rPr>
              <a:t>assist</a:t>
            </a:r>
            <a:r>
              <a:rPr lang="nl-NL" sz="2800" dirty="0" smtClean="0">
                <a:solidFill>
                  <a:srgbClr val="C247FF"/>
                </a:solidFill>
              </a:rPr>
              <a:t> </a:t>
            </a:r>
            <a:r>
              <a:rPr lang="nl-NL" sz="2800" dirty="0" smtClean="0"/>
              <a:t>his </a:t>
            </a:r>
            <a:r>
              <a:rPr lang="nl-NL" sz="2800" dirty="0" err="1" smtClean="0"/>
              <a:t>students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/>
              <a:t>You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E2AC00"/>
                </a:solidFill>
              </a:rPr>
              <a:t>can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E2AC00"/>
                </a:solidFill>
              </a:rPr>
              <a:t>find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information online</a:t>
            </a: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32360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2657" y="3138985"/>
            <a:ext cx="11234483" cy="353094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54138" y="3138985"/>
            <a:ext cx="11183002" cy="3620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</a:t>
            </a:r>
            <a:r>
              <a:rPr lang="nl-NL" sz="2800" b="1" dirty="0" smtClean="0"/>
              <a:t>Zet het </a:t>
            </a:r>
            <a:r>
              <a:rPr lang="nl-NL" sz="2800" b="1" i="1" dirty="0" smtClean="0"/>
              <a:t>bijwoord van tijd </a:t>
            </a:r>
            <a:r>
              <a:rPr lang="nl-NL" sz="2800" b="1" dirty="0" smtClean="0"/>
              <a:t>op de juiste plaats in de zin: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often</a:t>
            </a:r>
            <a:r>
              <a:rPr lang="nl-NL" sz="2800" i="1" dirty="0" smtClean="0"/>
              <a:t>)	</a:t>
            </a:r>
            <a:r>
              <a:rPr lang="nl-NL" sz="2800" dirty="0" smtClean="0"/>
              <a:t>	We </a:t>
            </a:r>
            <a:r>
              <a:rPr lang="nl-NL" sz="2800" dirty="0" err="1" smtClean="0"/>
              <a:t>were</a:t>
            </a:r>
            <a:r>
              <a:rPr lang="nl-NL" sz="2800" dirty="0" smtClean="0"/>
              <a:t> in Amsterdam.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(never)</a:t>
            </a:r>
            <a:r>
              <a:rPr lang="nl-NL" sz="2800" i="1" dirty="0" smtClean="0"/>
              <a:t>	</a:t>
            </a:r>
            <a:r>
              <a:rPr lang="nl-NL" sz="2800" dirty="0" smtClean="0"/>
              <a:t>	</a:t>
            </a:r>
            <a:r>
              <a:rPr lang="nl-NL" sz="2800" dirty="0" err="1" smtClean="0"/>
              <a:t>That</a:t>
            </a:r>
            <a:r>
              <a:rPr lang="nl-NL" sz="2800" dirty="0" smtClean="0"/>
              <a:t> man </a:t>
            </a:r>
            <a:r>
              <a:rPr lang="nl-NL" sz="2800" dirty="0" err="1" smtClean="0"/>
              <a:t>liked</a:t>
            </a:r>
            <a:r>
              <a:rPr lang="nl-NL" sz="2800" dirty="0" smtClean="0"/>
              <a:t> </a:t>
            </a:r>
            <a:r>
              <a:rPr lang="nl-NL" sz="2800" dirty="0" err="1" smtClean="0"/>
              <a:t>us</a:t>
            </a:r>
            <a:r>
              <a:rPr lang="nl-NL" sz="2800" dirty="0" smtClean="0"/>
              <a:t>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regularly</a:t>
            </a:r>
            <a:r>
              <a:rPr lang="nl-NL" sz="2800" i="1" dirty="0" smtClean="0"/>
              <a:t>)</a:t>
            </a:r>
            <a:r>
              <a:rPr lang="nl-NL" sz="2800" dirty="0" smtClean="0"/>
              <a:t>	</a:t>
            </a:r>
            <a:r>
              <a:rPr lang="nl-NL" sz="2800" dirty="0" err="1" smtClean="0"/>
              <a:t>Caitlyn</a:t>
            </a:r>
            <a:r>
              <a:rPr lang="nl-NL" sz="2800" dirty="0" smtClean="0"/>
              <a:t> has </a:t>
            </a:r>
            <a:r>
              <a:rPr lang="nl-NL" sz="2800" dirty="0" err="1" smtClean="0"/>
              <a:t>visited</a:t>
            </a:r>
            <a:r>
              <a:rPr lang="nl-NL" sz="2800" dirty="0" smtClean="0"/>
              <a:t> her </a:t>
            </a:r>
            <a:r>
              <a:rPr lang="nl-NL" sz="2800" dirty="0" err="1" smtClean="0"/>
              <a:t>grandma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mostly</a:t>
            </a:r>
            <a:r>
              <a:rPr lang="nl-NL" sz="2800" i="1" dirty="0" smtClean="0"/>
              <a:t>)</a:t>
            </a:r>
            <a:r>
              <a:rPr lang="nl-NL" sz="2800" dirty="0" smtClean="0"/>
              <a:t>		I draw pictures of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seldom</a:t>
            </a:r>
            <a:r>
              <a:rPr lang="nl-NL" sz="2800" i="1" dirty="0" smtClean="0"/>
              <a:t>)</a:t>
            </a:r>
            <a:r>
              <a:rPr lang="nl-NL" sz="2800" dirty="0" smtClean="0"/>
              <a:t>	The men are </a:t>
            </a:r>
            <a:r>
              <a:rPr lang="nl-NL" sz="2800" dirty="0" err="1" smtClean="0"/>
              <a:t>fighting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317411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2657" y="3138985"/>
            <a:ext cx="11234483" cy="353094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54138" y="3138985"/>
            <a:ext cx="11183002" cy="3620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</a:t>
            </a:r>
            <a:r>
              <a:rPr lang="nl-NL" sz="2800" b="1" dirty="0" smtClean="0"/>
              <a:t>Zet het </a:t>
            </a:r>
            <a:r>
              <a:rPr lang="nl-NL" sz="2800" b="1" i="1" dirty="0" smtClean="0"/>
              <a:t>bijwoord van tijd </a:t>
            </a:r>
            <a:r>
              <a:rPr lang="nl-NL" sz="2800" b="1" dirty="0" smtClean="0"/>
              <a:t>op de juiste plaats in de zin: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often</a:t>
            </a:r>
            <a:r>
              <a:rPr lang="nl-NL" sz="2800" i="1" dirty="0" smtClean="0"/>
              <a:t>)	</a:t>
            </a:r>
            <a:r>
              <a:rPr lang="nl-NL" sz="2800" dirty="0" smtClean="0"/>
              <a:t>	We </a:t>
            </a:r>
            <a:r>
              <a:rPr lang="nl-NL" sz="2800" dirty="0" err="1" smtClean="0">
                <a:solidFill>
                  <a:schemeClr val="accent1"/>
                </a:solidFill>
              </a:rPr>
              <a:t>were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in Amsterdam.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(never)</a:t>
            </a:r>
            <a:r>
              <a:rPr lang="nl-NL" sz="2800" i="1" dirty="0" smtClean="0"/>
              <a:t>	</a:t>
            </a:r>
            <a:r>
              <a:rPr lang="nl-NL" sz="2800" dirty="0" smtClean="0"/>
              <a:t>	</a:t>
            </a:r>
            <a:r>
              <a:rPr lang="nl-NL" sz="2800" dirty="0" err="1" smtClean="0"/>
              <a:t>That</a:t>
            </a:r>
            <a:r>
              <a:rPr lang="nl-NL" sz="2800" dirty="0" smtClean="0"/>
              <a:t> man </a:t>
            </a:r>
            <a:r>
              <a:rPr lang="nl-NL" sz="2800" dirty="0" err="1" smtClean="0"/>
              <a:t>liked</a:t>
            </a:r>
            <a:r>
              <a:rPr lang="nl-NL" sz="2800" dirty="0" smtClean="0"/>
              <a:t> </a:t>
            </a:r>
            <a:r>
              <a:rPr lang="nl-NL" sz="2800" dirty="0" err="1" smtClean="0"/>
              <a:t>us</a:t>
            </a:r>
            <a:r>
              <a:rPr lang="nl-NL" sz="2800" dirty="0" smtClean="0"/>
              <a:t>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regularly</a:t>
            </a:r>
            <a:r>
              <a:rPr lang="nl-NL" sz="2800" i="1" dirty="0" smtClean="0"/>
              <a:t>)</a:t>
            </a:r>
            <a:r>
              <a:rPr lang="nl-NL" sz="2800" dirty="0" smtClean="0"/>
              <a:t>	</a:t>
            </a:r>
            <a:r>
              <a:rPr lang="nl-NL" sz="2800" dirty="0" err="1" smtClean="0"/>
              <a:t>Caitlyn</a:t>
            </a:r>
            <a:r>
              <a:rPr lang="nl-NL" sz="2800" dirty="0" smtClean="0"/>
              <a:t> has </a:t>
            </a:r>
            <a:r>
              <a:rPr lang="nl-NL" sz="2800" dirty="0" err="1" smtClean="0"/>
              <a:t>visited</a:t>
            </a:r>
            <a:r>
              <a:rPr lang="nl-NL" sz="2800" dirty="0" smtClean="0"/>
              <a:t> her </a:t>
            </a:r>
            <a:r>
              <a:rPr lang="nl-NL" sz="2800" dirty="0" err="1" smtClean="0"/>
              <a:t>grandma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mostly</a:t>
            </a:r>
            <a:r>
              <a:rPr lang="nl-NL" sz="2800" i="1" dirty="0" smtClean="0"/>
              <a:t>)</a:t>
            </a:r>
            <a:r>
              <a:rPr lang="nl-NL" sz="2800" dirty="0" smtClean="0"/>
              <a:t>		I draw pictures of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seldom</a:t>
            </a:r>
            <a:r>
              <a:rPr lang="nl-NL" sz="2800" i="1" dirty="0" smtClean="0"/>
              <a:t>)</a:t>
            </a:r>
            <a:r>
              <a:rPr lang="nl-NL" sz="2800" dirty="0" smtClean="0"/>
              <a:t>	The men are </a:t>
            </a:r>
            <a:r>
              <a:rPr lang="nl-NL" sz="2800" dirty="0" err="1" smtClean="0"/>
              <a:t>fighting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28538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2657" y="3138985"/>
            <a:ext cx="11234483" cy="353094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54138" y="3138985"/>
            <a:ext cx="11183002" cy="3620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</a:t>
            </a:r>
            <a:r>
              <a:rPr lang="nl-NL" sz="2800" b="1" dirty="0" smtClean="0"/>
              <a:t>Zet het </a:t>
            </a:r>
            <a:r>
              <a:rPr lang="nl-NL" sz="2800" b="1" i="1" dirty="0" smtClean="0"/>
              <a:t>bijwoord van tijd </a:t>
            </a:r>
            <a:r>
              <a:rPr lang="nl-NL" sz="2800" b="1" dirty="0" smtClean="0"/>
              <a:t>op de juiste plaats in de zin: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often</a:t>
            </a:r>
            <a:r>
              <a:rPr lang="nl-NL" sz="2800" i="1" dirty="0" smtClean="0"/>
              <a:t>)	</a:t>
            </a:r>
            <a:r>
              <a:rPr lang="nl-NL" sz="2800" dirty="0" smtClean="0"/>
              <a:t>	We </a:t>
            </a:r>
            <a:r>
              <a:rPr lang="nl-NL" sz="2800" dirty="0" err="1" smtClean="0">
                <a:solidFill>
                  <a:schemeClr val="accent1"/>
                </a:solidFill>
              </a:rPr>
              <a:t>were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in Amsterdam.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(never)</a:t>
            </a:r>
            <a:r>
              <a:rPr lang="nl-NL" sz="2800" i="1" dirty="0" smtClean="0"/>
              <a:t>	</a:t>
            </a:r>
            <a:r>
              <a:rPr lang="nl-NL" sz="2800" dirty="0" smtClean="0"/>
              <a:t>	</a:t>
            </a:r>
            <a:r>
              <a:rPr lang="nl-NL" sz="2800" dirty="0" err="1" smtClean="0"/>
              <a:t>That</a:t>
            </a:r>
            <a:r>
              <a:rPr lang="nl-NL" sz="2800" dirty="0" smtClean="0"/>
              <a:t> man </a:t>
            </a:r>
            <a:r>
              <a:rPr lang="nl-NL" sz="2800" dirty="0" smtClean="0">
                <a:solidFill>
                  <a:srgbClr val="009900"/>
                </a:solidFill>
              </a:rPr>
              <a:t>never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liked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/>
              <a:t>us</a:t>
            </a:r>
            <a:r>
              <a:rPr lang="nl-NL" sz="2800" dirty="0" smtClean="0"/>
              <a:t>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regularly</a:t>
            </a:r>
            <a:r>
              <a:rPr lang="nl-NL" sz="2800" i="1" dirty="0" smtClean="0"/>
              <a:t>)</a:t>
            </a:r>
            <a:r>
              <a:rPr lang="nl-NL" sz="2800" dirty="0" smtClean="0"/>
              <a:t>	</a:t>
            </a:r>
            <a:r>
              <a:rPr lang="nl-NL" sz="2800" dirty="0" err="1" smtClean="0"/>
              <a:t>Caitlyn</a:t>
            </a:r>
            <a:r>
              <a:rPr lang="nl-NL" sz="2800" dirty="0" smtClean="0"/>
              <a:t> has </a:t>
            </a:r>
            <a:r>
              <a:rPr lang="nl-NL" sz="2800" dirty="0" err="1" smtClean="0"/>
              <a:t>visited</a:t>
            </a:r>
            <a:r>
              <a:rPr lang="nl-NL" sz="2800" dirty="0" smtClean="0"/>
              <a:t> her </a:t>
            </a:r>
            <a:r>
              <a:rPr lang="nl-NL" sz="2800" dirty="0" err="1" smtClean="0"/>
              <a:t>grandma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mostly</a:t>
            </a:r>
            <a:r>
              <a:rPr lang="nl-NL" sz="2800" i="1" dirty="0" smtClean="0"/>
              <a:t>)</a:t>
            </a:r>
            <a:r>
              <a:rPr lang="nl-NL" sz="2800" dirty="0" smtClean="0"/>
              <a:t>		I draw pictures of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seldom</a:t>
            </a:r>
            <a:r>
              <a:rPr lang="nl-NL" sz="2800" i="1" dirty="0" smtClean="0"/>
              <a:t>)</a:t>
            </a:r>
            <a:r>
              <a:rPr lang="nl-NL" sz="2800" dirty="0" smtClean="0"/>
              <a:t>	The men are </a:t>
            </a:r>
            <a:r>
              <a:rPr lang="nl-NL" sz="2800" dirty="0" err="1" smtClean="0"/>
              <a:t>fighting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1630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2657" y="3138985"/>
            <a:ext cx="11234483" cy="353094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54138" y="3138985"/>
            <a:ext cx="11183002" cy="3620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</a:t>
            </a:r>
            <a:r>
              <a:rPr lang="nl-NL" sz="2800" b="1" dirty="0" smtClean="0"/>
              <a:t>Zet het </a:t>
            </a:r>
            <a:r>
              <a:rPr lang="nl-NL" sz="2800" b="1" i="1" dirty="0" smtClean="0"/>
              <a:t>bijwoord van tijd </a:t>
            </a:r>
            <a:r>
              <a:rPr lang="nl-NL" sz="2800" b="1" dirty="0" smtClean="0"/>
              <a:t>op de juiste plaats in de zin: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often</a:t>
            </a:r>
            <a:r>
              <a:rPr lang="nl-NL" sz="2800" i="1" dirty="0" smtClean="0"/>
              <a:t>)	</a:t>
            </a:r>
            <a:r>
              <a:rPr lang="nl-NL" sz="2800" dirty="0" smtClean="0"/>
              <a:t>	We </a:t>
            </a:r>
            <a:r>
              <a:rPr lang="nl-NL" sz="2800" dirty="0" err="1" smtClean="0">
                <a:solidFill>
                  <a:schemeClr val="accent1"/>
                </a:solidFill>
              </a:rPr>
              <a:t>were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in Amsterdam.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(never)</a:t>
            </a:r>
            <a:r>
              <a:rPr lang="nl-NL" sz="2800" i="1" dirty="0" smtClean="0"/>
              <a:t>	</a:t>
            </a:r>
            <a:r>
              <a:rPr lang="nl-NL" sz="2800" dirty="0" smtClean="0"/>
              <a:t>	</a:t>
            </a:r>
            <a:r>
              <a:rPr lang="nl-NL" sz="2800" dirty="0" err="1" smtClean="0"/>
              <a:t>That</a:t>
            </a:r>
            <a:r>
              <a:rPr lang="nl-NL" sz="2800" dirty="0" smtClean="0"/>
              <a:t> man </a:t>
            </a:r>
            <a:r>
              <a:rPr lang="nl-NL" sz="2800" dirty="0" smtClean="0">
                <a:solidFill>
                  <a:srgbClr val="009900"/>
                </a:solidFill>
              </a:rPr>
              <a:t>never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liked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/>
              <a:t>us</a:t>
            </a:r>
            <a:r>
              <a:rPr lang="nl-NL" sz="2800" dirty="0" smtClean="0"/>
              <a:t>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regularly</a:t>
            </a:r>
            <a:r>
              <a:rPr lang="nl-NL" sz="2800" i="1" dirty="0" smtClean="0"/>
              <a:t>)</a:t>
            </a:r>
            <a:r>
              <a:rPr lang="nl-NL" sz="2800" dirty="0" smtClean="0"/>
              <a:t>	</a:t>
            </a:r>
            <a:r>
              <a:rPr lang="nl-NL" sz="2800" dirty="0" err="1" smtClean="0"/>
              <a:t>Caitlyn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E2AC00"/>
                </a:solidFill>
              </a:rPr>
              <a:t>has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regularly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E2AC00"/>
                </a:solidFill>
              </a:rPr>
              <a:t>visited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her </a:t>
            </a:r>
            <a:r>
              <a:rPr lang="nl-NL" sz="2800" dirty="0" err="1" smtClean="0"/>
              <a:t>grandma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mostly</a:t>
            </a:r>
            <a:r>
              <a:rPr lang="nl-NL" sz="2800" i="1" dirty="0" smtClean="0"/>
              <a:t>)</a:t>
            </a:r>
            <a:r>
              <a:rPr lang="nl-NL" sz="2800" dirty="0" smtClean="0"/>
              <a:t>		I draw pictures of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seldom</a:t>
            </a:r>
            <a:r>
              <a:rPr lang="nl-NL" sz="2800" i="1" dirty="0" smtClean="0"/>
              <a:t>)</a:t>
            </a:r>
            <a:r>
              <a:rPr lang="nl-NL" sz="2800" dirty="0" smtClean="0"/>
              <a:t>	The men are </a:t>
            </a:r>
            <a:r>
              <a:rPr lang="nl-NL" sz="2800" dirty="0" err="1" smtClean="0"/>
              <a:t>fighting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47863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2657" y="3138985"/>
            <a:ext cx="11234483" cy="353094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54138" y="3138985"/>
            <a:ext cx="11183002" cy="3620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</a:t>
            </a:r>
            <a:r>
              <a:rPr lang="nl-NL" sz="2800" b="1" dirty="0" smtClean="0"/>
              <a:t>Zet het </a:t>
            </a:r>
            <a:r>
              <a:rPr lang="nl-NL" sz="2800" b="1" i="1" dirty="0" smtClean="0"/>
              <a:t>bijwoord van tijd </a:t>
            </a:r>
            <a:r>
              <a:rPr lang="nl-NL" sz="2800" b="1" dirty="0" smtClean="0"/>
              <a:t>op de juiste plaats in de zin: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often</a:t>
            </a:r>
            <a:r>
              <a:rPr lang="nl-NL" sz="2800" i="1" dirty="0" smtClean="0"/>
              <a:t>)	</a:t>
            </a:r>
            <a:r>
              <a:rPr lang="nl-NL" sz="2800" dirty="0" smtClean="0"/>
              <a:t>	We </a:t>
            </a:r>
            <a:r>
              <a:rPr lang="nl-NL" sz="2800" dirty="0" err="1" smtClean="0">
                <a:solidFill>
                  <a:schemeClr val="accent1"/>
                </a:solidFill>
              </a:rPr>
              <a:t>were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in Amsterdam.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(never)</a:t>
            </a:r>
            <a:r>
              <a:rPr lang="nl-NL" sz="2800" i="1" dirty="0" smtClean="0"/>
              <a:t>	</a:t>
            </a:r>
            <a:r>
              <a:rPr lang="nl-NL" sz="2800" dirty="0" smtClean="0"/>
              <a:t>	</a:t>
            </a:r>
            <a:r>
              <a:rPr lang="nl-NL" sz="2800" dirty="0" err="1" smtClean="0"/>
              <a:t>That</a:t>
            </a:r>
            <a:r>
              <a:rPr lang="nl-NL" sz="2800" dirty="0" smtClean="0"/>
              <a:t> man </a:t>
            </a:r>
            <a:r>
              <a:rPr lang="nl-NL" sz="2800" dirty="0" smtClean="0">
                <a:solidFill>
                  <a:srgbClr val="009900"/>
                </a:solidFill>
              </a:rPr>
              <a:t>never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liked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/>
              <a:t>us</a:t>
            </a:r>
            <a:r>
              <a:rPr lang="nl-NL" sz="2800" dirty="0" smtClean="0"/>
              <a:t>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regularly</a:t>
            </a:r>
            <a:r>
              <a:rPr lang="nl-NL" sz="2800" i="1" dirty="0" smtClean="0"/>
              <a:t>)</a:t>
            </a:r>
            <a:r>
              <a:rPr lang="nl-NL" sz="2800" dirty="0" smtClean="0"/>
              <a:t>	</a:t>
            </a:r>
            <a:r>
              <a:rPr lang="nl-NL" sz="2800" dirty="0" err="1" smtClean="0"/>
              <a:t>Caitlyn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E2AC00"/>
                </a:solidFill>
              </a:rPr>
              <a:t>has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regularly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E2AC00"/>
                </a:solidFill>
              </a:rPr>
              <a:t>visited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her </a:t>
            </a:r>
            <a:r>
              <a:rPr lang="nl-NL" sz="2800" dirty="0" err="1" smtClean="0"/>
              <a:t>grandma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mostly</a:t>
            </a:r>
            <a:r>
              <a:rPr lang="nl-NL" sz="2800" i="1" dirty="0" smtClean="0"/>
              <a:t>)</a:t>
            </a:r>
            <a:r>
              <a:rPr lang="nl-NL" sz="2800" dirty="0" smtClean="0"/>
              <a:t>		I </a:t>
            </a:r>
            <a:r>
              <a:rPr lang="nl-NL" sz="2800" dirty="0" err="1" smtClean="0">
                <a:solidFill>
                  <a:srgbClr val="009900"/>
                </a:solidFill>
              </a:rPr>
              <a:t>mostly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>
                <a:solidFill>
                  <a:srgbClr val="0077D0"/>
                </a:solidFill>
              </a:rPr>
              <a:t>draw</a:t>
            </a:r>
            <a:r>
              <a:rPr lang="nl-NL" sz="2800" dirty="0" smtClean="0"/>
              <a:t> pictures of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seldom</a:t>
            </a:r>
            <a:r>
              <a:rPr lang="nl-NL" sz="2800" i="1" dirty="0" smtClean="0"/>
              <a:t>)</a:t>
            </a:r>
            <a:r>
              <a:rPr lang="nl-NL" sz="2800" dirty="0" smtClean="0"/>
              <a:t>	The men are </a:t>
            </a:r>
            <a:r>
              <a:rPr lang="nl-NL" sz="2800" dirty="0" err="1" smtClean="0"/>
              <a:t>fighting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30160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Plaats van </a:t>
            </a:r>
            <a:r>
              <a:rPr lang="nl-NL" sz="4400" b="1" dirty="0"/>
              <a:t>bijwoorden van tijd </a:t>
            </a:r>
            <a:r>
              <a:rPr lang="nl-NL" sz="4400" dirty="0"/>
              <a:t>in een zin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  <a:endParaRPr lang="nl-NL" sz="2800" b="1" dirty="0">
              <a:solidFill>
                <a:srgbClr val="E2AC0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02657" y="3138985"/>
            <a:ext cx="11234483" cy="353094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254138" y="3138985"/>
            <a:ext cx="11183002" cy="3620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</a:t>
            </a:r>
            <a:r>
              <a:rPr lang="nl-NL" sz="2800" b="1" dirty="0" smtClean="0"/>
              <a:t>Zet het </a:t>
            </a:r>
            <a:r>
              <a:rPr lang="nl-NL" sz="2800" b="1" i="1" dirty="0" smtClean="0"/>
              <a:t>bijwoord van tijd </a:t>
            </a:r>
            <a:r>
              <a:rPr lang="nl-NL" sz="2800" b="1" dirty="0" smtClean="0"/>
              <a:t>op de juiste plaats in de zin: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often</a:t>
            </a:r>
            <a:r>
              <a:rPr lang="nl-NL" sz="2800" i="1" dirty="0" smtClean="0"/>
              <a:t>)	</a:t>
            </a:r>
            <a:r>
              <a:rPr lang="nl-NL" sz="2800" dirty="0" smtClean="0"/>
              <a:t>	We </a:t>
            </a:r>
            <a:r>
              <a:rPr lang="nl-NL" sz="2800" dirty="0" err="1" smtClean="0">
                <a:solidFill>
                  <a:schemeClr val="accent1"/>
                </a:solidFill>
              </a:rPr>
              <a:t>were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often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in Amsterdam.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(never)</a:t>
            </a:r>
            <a:r>
              <a:rPr lang="nl-NL" sz="2800" i="1" dirty="0" smtClean="0"/>
              <a:t>	</a:t>
            </a:r>
            <a:r>
              <a:rPr lang="nl-NL" sz="2800" dirty="0" smtClean="0"/>
              <a:t>	</a:t>
            </a:r>
            <a:r>
              <a:rPr lang="nl-NL" sz="2800" dirty="0" err="1" smtClean="0"/>
              <a:t>That</a:t>
            </a:r>
            <a:r>
              <a:rPr lang="nl-NL" sz="2800" dirty="0" smtClean="0"/>
              <a:t> man </a:t>
            </a:r>
            <a:r>
              <a:rPr lang="nl-NL" sz="2800" dirty="0" smtClean="0">
                <a:solidFill>
                  <a:srgbClr val="009900"/>
                </a:solidFill>
              </a:rPr>
              <a:t>never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77D0"/>
                </a:solidFill>
              </a:rPr>
              <a:t>liked</a:t>
            </a:r>
            <a:r>
              <a:rPr lang="nl-NL" sz="2800" dirty="0" smtClean="0">
                <a:solidFill>
                  <a:srgbClr val="0077D0"/>
                </a:solidFill>
              </a:rPr>
              <a:t> </a:t>
            </a:r>
            <a:r>
              <a:rPr lang="nl-NL" sz="2800" dirty="0" err="1" smtClean="0"/>
              <a:t>us</a:t>
            </a:r>
            <a:r>
              <a:rPr lang="nl-NL" sz="2800" dirty="0" smtClean="0"/>
              <a:t>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regularly</a:t>
            </a:r>
            <a:r>
              <a:rPr lang="nl-NL" sz="2800" i="1" dirty="0" smtClean="0"/>
              <a:t>)</a:t>
            </a:r>
            <a:r>
              <a:rPr lang="nl-NL" sz="2800" dirty="0" smtClean="0"/>
              <a:t>	</a:t>
            </a:r>
            <a:r>
              <a:rPr lang="nl-NL" sz="2800" dirty="0" err="1" smtClean="0"/>
              <a:t>Caitlyn</a:t>
            </a:r>
            <a:r>
              <a:rPr lang="nl-NL" sz="2800" dirty="0" smtClean="0"/>
              <a:t> </a:t>
            </a:r>
            <a:r>
              <a:rPr lang="nl-NL" sz="2800" dirty="0" smtClean="0">
                <a:solidFill>
                  <a:srgbClr val="E2AC00"/>
                </a:solidFill>
              </a:rPr>
              <a:t>has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regularly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E2AC00"/>
                </a:solidFill>
              </a:rPr>
              <a:t>visited</a:t>
            </a:r>
            <a:r>
              <a:rPr lang="nl-NL" sz="2800" dirty="0" smtClean="0">
                <a:solidFill>
                  <a:srgbClr val="E2AC00"/>
                </a:solidFill>
              </a:rPr>
              <a:t> </a:t>
            </a:r>
            <a:r>
              <a:rPr lang="nl-NL" sz="2800" dirty="0" smtClean="0"/>
              <a:t>her </a:t>
            </a:r>
            <a:r>
              <a:rPr lang="nl-NL" sz="2800" dirty="0" err="1" smtClean="0"/>
              <a:t>grandma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mostly</a:t>
            </a:r>
            <a:r>
              <a:rPr lang="nl-NL" sz="2800" i="1" dirty="0" smtClean="0"/>
              <a:t>)</a:t>
            </a:r>
            <a:r>
              <a:rPr lang="nl-NL" sz="2800" dirty="0" smtClean="0"/>
              <a:t>		I </a:t>
            </a:r>
            <a:r>
              <a:rPr lang="nl-NL" sz="2800" dirty="0" err="1" smtClean="0">
                <a:solidFill>
                  <a:srgbClr val="009900"/>
                </a:solidFill>
              </a:rPr>
              <a:t>mostly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smtClean="0">
                <a:solidFill>
                  <a:srgbClr val="0077D0"/>
                </a:solidFill>
              </a:rPr>
              <a:t>draw</a:t>
            </a:r>
            <a:r>
              <a:rPr lang="nl-NL" sz="2800" dirty="0" smtClean="0"/>
              <a:t> pictures of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(</a:t>
            </a:r>
            <a:r>
              <a:rPr lang="nl-NL" sz="2800" i="1" dirty="0" err="1" smtClean="0"/>
              <a:t>seldom</a:t>
            </a:r>
            <a:r>
              <a:rPr lang="nl-NL" sz="2800" i="1" dirty="0" smtClean="0"/>
              <a:t>)</a:t>
            </a:r>
            <a:r>
              <a:rPr lang="nl-NL" sz="2800" dirty="0" smtClean="0"/>
              <a:t>	The men </a:t>
            </a:r>
            <a:r>
              <a:rPr lang="nl-NL" sz="2800" dirty="0" smtClean="0">
                <a:solidFill>
                  <a:schemeClr val="accent1"/>
                </a:solidFill>
              </a:rPr>
              <a:t>are</a:t>
            </a:r>
            <a:r>
              <a:rPr lang="nl-NL" sz="2800" dirty="0" smtClean="0"/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seldom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fighting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07867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err="1" smtClean="0"/>
              <a:t>Samenvatting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929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19160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Samenvatting</a:t>
            </a:r>
            <a:endParaRPr lang="nl-NL" sz="24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>
            <a:spLocks noGrp="1"/>
          </p:cNvSpPr>
          <p:nvPr>
            <p:ph idx="1"/>
          </p:nvPr>
        </p:nvSpPr>
        <p:spPr>
          <a:xfrm>
            <a:off x="-1" y="1343746"/>
            <a:ext cx="12653319" cy="30781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dirty="0"/>
              <a:t>  </a:t>
            </a:r>
            <a:r>
              <a:rPr lang="nl-NL" sz="2800" b="1" dirty="0">
                <a:solidFill>
                  <a:srgbClr val="009900"/>
                </a:solidFill>
              </a:rPr>
              <a:t>Bijwoorden van tijd </a:t>
            </a:r>
            <a:r>
              <a:rPr lang="nl-NL" sz="2800" b="1" dirty="0"/>
              <a:t>geven aan </a:t>
            </a:r>
            <a:r>
              <a:rPr lang="nl-NL" sz="2800" b="1" i="1" u="sng" dirty="0"/>
              <a:t>hoe vaak</a:t>
            </a:r>
            <a:r>
              <a:rPr lang="nl-NL" sz="2800" b="1" i="1" dirty="0"/>
              <a:t> </a:t>
            </a:r>
            <a:r>
              <a:rPr lang="nl-NL" sz="2800" b="1" dirty="0"/>
              <a:t>iets gebeurt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2800" b="1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9900"/>
                </a:solidFill>
              </a:rPr>
              <a:t> Bijwoorden van tijd </a:t>
            </a:r>
            <a:r>
              <a:rPr lang="nl-NL" sz="2800" b="1" dirty="0" smtClean="0"/>
              <a:t>staan </a:t>
            </a:r>
            <a:r>
              <a:rPr lang="nl-NL" sz="2800" b="1" i="1" dirty="0" smtClean="0"/>
              <a:t>meestal</a:t>
            </a:r>
            <a:r>
              <a:rPr lang="nl-NL" sz="2800" b="1" dirty="0" smtClean="0"/>
              <a:t> vóór het </a:t>
            </a:r>
            <a:r>
              <a:rPr lang="nl-NL" sz="2800" b="1" dirty="0" smtClean="0">
                <a:solidFill>
                  <a:srgbClr val="0077D0"/>
                </a:solidFill>
              </a:rPr>
              <a:t>werkwoord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Bijwoorden </a:t>
            </a:r>
            <a:r>
              <a:rPr lang="nl-NL" sz="2800" b="1" dirty="0">
                <a:solidFill>
                  <a:srgbClr val="009900"/>
                </a:solidFill>
              </a:rPr>
              <a:t>van tijd </a:t>
            </a:r>
            <a:r>
              <a:rPr lang="nl-NL" sz="2800" b="1" dirty="0"/>
              <a:t>staan </a:t>
            </a:r>
            <a:r>
              <a:rPr lang="nl-NL" sz="2800" b="1" i="1" dirty="0" smtClean="0"/>
              <a:t>achter </a:t>
            </a:r>
            <a:r>
              <a:rPr lang="nl-NL" sz="2800" b="1" dirty="0" err="1" smtClean="0">
                <a:solidFill>
                  <a:schemeClr val="accent1"/>
                </a:solidFill>
              </a:rPr>
              <a:t>am</a:t>
            </a:r>
            <a:r>
              <a:rPr lang="nl-NL" sz="2800" b="1" dirty="0" smtClean="0">
                <a:solidFill>
                  <a:schemeClr val="accent1"/>
                </a:solidFill>
              </a:rPr>
              <a:t>, is, are, was, </a:t>
            </a:r>
            <a:r>
              <a:rPr lang="nl-NL" sz="2800" b="1" dirty="0" err="1" smtClean="0">
                <a:solidFill>
                  <a:schemeClr val="accent1"/>
                </a:solidFill>
              </a:rPr>
              <a:t>were</a:t>
            </a:r>
            <a:endParaRPr lang="nl-NL" sz="2800" b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Bij </a:t>
            </a:r>
            <a:r>
              <a:rPr lang="nl-NL" sz="2800" b="1" dirty="0" smtClean="0">
                <a:solidFill>
                  <a:srgbClr val="E2AC00"/>
                </a:solidFill>
              </a:rPr>
              <a:t>meerdere werkwoorden</a:t>
            </a:r>
            <a:r>
              <a:rPr lang="nl-NL" sz="2800" b="1" dirty="0" smtClean="0"/>
              <a:t>: </a:t>
            </a:r>
            <a:r>
              <a:rPr lang="nl-NL" sz="2800" b="1" dirty="0" smtClean="0">
                <a:solidFill>
                  <a:srgbClr val="009900"/>
                </a:solidFill>
              </a:rPr>
              <a:t>bijwoord van tijd </a:t>
            </a:r>
            <a:r>
              <a:rPr lang="nl-NL" sz="2800" b="1" dirty="0" smtClean="0"/>
              <a:t>na het  1</a:t>
            </a:r>
            <a:r>
              <a:rPr lang="nl-NL" sz="2800" b="1" baseline="30000" dirty="0" smtClean="0"/>
              <a:t>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E2AC00"/>
                </a:solidFill>
              </a:rPr>
              <a:t>werkwoord</a:t>
            </a:r>
          </a:p>
          <a:p>
            <a:pPr marL="0" indent="0">
              <a:lnSpc>
                <a:spcPct val="100000"/>
              </a:lnSpc>
              <a:buNone/>
            </a:pPr>
            <a:endParaRPr lang="nl-NL" sz="2800" b="1" dirty="0">
              <a:solidFill>
                <a:srgbClr val="E2A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516</TotalTime>
  <Words>635</Words>
  <Application>Microsoft Office PowerPoint</Application>
  <PresentationFormat>Breedbeeld</PresentationFormat>
  <Paragraphs>119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Calibri</vt:lpstr>
      <vt:lpstr>Rockwell</vt:lpstr>
      <vt:lpstr>Rockwell Condensed</vt:lpstr>
      <vt:lpstr>Wingdings</vt:lpstr>
      <vt:lpstr>Houttype</vt:lpstr>
      <vt:lpstr>Bijwoorden van tijd</vt:lpstr>
      <vt:lpstr>Bijwoorden van tijd</vt:lpstr>
      <vt:lpstr>Wat zijn bijwoorden van tijd ?</vt:lpstr>
      <vt:lpstr>Wat zijn bijwoorden van tijd?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Plaats van bijwoorden van tijd in een zin</vt:lpstr>
      <vt:lpstr>Samenvatting</vt:lpstr>
      <vt:lpstr>Samenvatting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Marcel Waterlander</cp:lastModifiedBy>
  <cp:revision>178</cp:revision>
  <dcterms:created xsi:type="dcterms:W3CDTF">2015-04-01T12:06:18Z</dcterms:created>
  <dcterms:modified xsi:type="dcterms:W3CDTF">2016-03-02T14:21:23Z</dcterms:modified>
</cp:coreProperties>
</file>