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9" r:id="rId2"/>
    <p:sldId id="267" r:id="rId3"/>
    <p:sldId id="263" r:id="rId4"/>
    <p:sldId id="257" r:id="rId5"/>
    <p:sldId id="272" r:id="rId6"/>
    <p:sldId id="273" r:id="rId7"/>
    <p:sldId id="268" r:id="rId8"/>
    <p:sldId id="269" r:id="rId9"/>
    <p:sldId id="274" r:id="rId10"/>
    <p:sldId id="283" r:id="rId11"/>
    <p:sldId id="282" r:id="rId12"/>
    <p:sldId id="281" r:id="rId13"/>
    <p:sldId id="280" r:id="rId14"/>
    <p:sldId id="279" r:id="rId15"/>
    <p:sldId id="278" r:id="rId16"/>
    <p:sldId id="277" r:id="rId17"/>
    <p:sldId id="276" r:id="rId18"/>
    <p:sldId id="275" r:id="rId19"/>
    <p:sldId id="284" r:id="rId20"/>
    <p:sldId id="285" r:id="rId21"/>
    <p:sldId id="286" r:id="rId22"/>
    <p:sldId id="264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7FF"/>
    <a:srgbClr val="0077D0"/>
    <a:srgbClr val="009900"/>
    <a:srgbClr val="E2AC00"/>
    <a:srgbClr val="EEB500"/>
    <a:srgbClr val="D6A300"/>
    <a:srgbClr val="EAB200"/>
    <a:srgbClr val="F600B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476" autoAdjust="0"/>
  </p:normalViewPr>
  <p:slideViewPr>
    <p:cSldViewPr snapToGrid="0">
      <p:cViewPr varScale="1">
        <p:scale>
          <a:sx n="102" d="100"/>
          <a:sy n="102" d="100"/>
        </p:scale>
        <p:origin x="1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33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287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0729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0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4435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8634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8983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476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9843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3935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5864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693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23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8-2-2016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Some</a:t>
            </a:r>
            <a:r>
              <a:rPr lang="nl-NL" dirty="0" smtClean="0"/>
              <a:t> / </a:t>
            </a:r>
            <a:r>
              <a:rPr lang="nl-NL" dirty="0" err="1" smtClean="0"/>
              <a:t>any</a:t>
            </a:r>
            <a:endParaRPr lang="nl-NL" sz="6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err="1" smtClean="0"/>
              <a:t>Some</a:t>
            </a:r>
            <a:r>
              <a:rPr lang="nl-NL" dirty="0" smtClean="0"/>
              <a:t> / </a:t>
            </a:r>
            <a:r>
              <a:rPr lang="nl-NL" dirty="0" err="1" smtClean="0"/>
              <a:t>Any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2334787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betekenen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en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/>
              <a:t>Wanneer gebruik je </a:t>
            </a:r>
            <a:r>
              <a:rPr lang="nl-NL" sz="2800" b="1" i="1" dirty="0" err="1"/>
              <a:t>some</a:t>
            </a:r>
            <a:r>
              <a:rPr lang="nl-NL" sz="2800" b="1" dirty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Wanneer </a:t>
            </a:r>
            <a:r>
              <a:rPr lang="nl-NL" sz="2800" b="1" dirty="0" smtClean="0"/>
              <a:t>gebruik je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Woorden </a:t>
            </a:r>
            <a:r>
              <a:rPr lang="nl-NL" sz="2800" b="1" dirty="0" smtClean="0"/>
              <a:t>met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en </a:t>
            </a:r>
            <a:r>
              <a:rPr lang="nl-NL" sz="2800" b="1" i="1" dirty="0" err="1" smtClean="0"/>
              <a:t>any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erin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Samenvatting</a:t>
            </a:r>
            <a:endParaRPr lang="nl-NL" sz="2800" b="1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 descr="http://thecrazyteacher.altervista.org/wp-content/uploads/2011/10/someany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903" y="1343745"/>
            <a:ext cx="2246007" cy="189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9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err="1" smtClean="0"/>
              <a:t>some</a:t>
            </a:r>
            <a:r>
              <a:rPr lang="nl-NL" dirty="0" smtClean="0"/>
              <a:t> en </a:t>
            </a:r>
            <a:r>
              <a:rPr lang="nl-NL" i="1" dirty="0" err="1" smtClean="0"/>
              <a:t>any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err="1" smtClean="0"/>
              <a:t>some</a:t>
            </a:r>
            <a:r>
              <a:rPr lang="nl-NL" dirty="0" smtClean="0"/>
              <a:t>  en </a:t>
            </a:r>
            <a:r>
              <a:rPr lang="nl-NL" i="1" dirty="0" err="1" smtClean="0"/>
              <a:t>any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1849790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en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 = </a:t>
            </a:r>
            <a:r>
              <a:rPr lang="nl-NL" sz="2800" b="1" dirty="0" smtClean="0">
                <a:solidFill>
                  <a:schemeClr val="accent1"/>
                </a:solidFill>
              </a:rPr>
              <a:t>een paar </a:t>
            </a:r>
            <a:r>
              <a:rPr lang="nl-NL" sz="2800" b="1" dirty="0" smtClean="0"/>
              <a:t>/ </a:t>
            </a:r>
            <a:r>
              <a:rPr lang="nl-NL" sz="2800" b="1" dirty="0" smtClean="0">
                <a:solidFill>
                  <a:srgbClr val="C247FF"/>
                </a:solidFill>
              </a:rPr>
              <a:t>wat </a:t>
            </a:r>
            <a:r>
              <a:rPr lang="nl-NL" sz="2800" b="1" dirty="0" smtClean="0"/>
              <a:t>/ </a:t>
            </a:r>
            <a:r>
              <a:rPr lang="nl-NL" sz="2800" b="1" dirty="0" smtClean="0">
                <a:solidFill>
                  <a:srgbClr val="E2AC00"/>
                </a:solidFill>
              </a:rPr>
              <a:t>een beetje </a:t>
            </a:r>
            <a:r>
              <a:rPr lang="nl-NL" sz="2800" b="1" dirty="0" smtClean="0"/>
              <a:t>/</a:t>
            </a:r>
            <a:r>
              <a:rPr lang="nl-NL" sz="2800" b="1" dirty="0" smtClean="0">
                <a:solidFill>
                  <a:srgbClr val="E2AC0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enkele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1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smtClean="0"/>
              <a:t>I have </a:t>
            </a:r>
            <a:r>
              <a:rPr lang="nl-NL" sz="2600" b="1" dirty="0" err="1" smtClean="0">
                <a:solidFill>
                  <a:schemeClr val="accent1"/>
                </a:solidFill>
              </a:rPr>
              <a:t>some</a:t>
            </a:r>
            <a:r>
              <a:rPr lang="nl-NL" sz="2600" dirty="0" smtClean="0">
                <a:solidFill>
                  <a:schemeClr val="accent1"/>
                </a:solidFill>
              </a:rPr>
              <a:t> </a:t>
            </a:r>
            <a:r>
              <a:rPr lang="nl-NL" sz="2600" dirty="0" err="1" smtClean="0"/>
              <a:t>apples</a:t>
            </a:r>
            <a:r>
              <a:rPr lang="nl-NL" sz="2600" dirty="0" smtClean="0"/>
              <a:t> </a:t>
            </a:r>
            <a:r>
              <a:rPr lang="nl-NL" sz="2600" dirty="0" err="1" smtClean="0"/>
              <a:t>for</a:t>
            </a:r>
            <a:r>
              <a:rPr lang="nl-NL" sz="2600" dirty="0" smtClean="0"/>
              <a:t> </a:t>
            </a:r>
            <a:r>
              <a:rPr lang="nl-NL" sz="2600" dirty="0" err="1" smtClean="0"/>
              <a:t>you</a:t>
            </a:r>
            <a:r>
              <a:rPr lang="nl-NL" sz="2600" dirty="0" smtClean="0"/>
              <a:t>.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nl-NL" sz="2600" i="1" dirty="0" smtClean="0"/>
              <a:t>	</a:t>
            </a:r>
            <a:r>
              <a:rPr lang="nl-NL" sz="2400" i="1" dirty="0" smtClean="0"/>
              <a:t>Ik heb </a:t>
            </a:r>
            <a:r>
              <a:rPr lang="nl-NL" sz="2400" i="1" dirty="0" smtClean="0">
                <a:solidFill>
                  <a:schemeClr val="accent1"/>
                </a:solidFill>
              </a:rPr>
              <a:t>een paar </a:t>
            </a:r>
            <a:r>
              <a:rPr lang="nl-NL" sz="2400" i="1" dirty="0" smtClean="0"/>
              <a:t>appels voor je.</a:t>
            </a:r>
          </a:p>
          <a:p>
            <a:pPr marL="0" indent="0">
              <a:lnSpc>
                <a:spcPct val="100000"/>
              </a:lnSpc>
              <a:buNone/>
            </a:pPr>
            <a:endParaRPr lang="nl-NL" sz="500" i="1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smtClean="0"/>
              <a:t>My </a:t>
            </a:r>
            <a:r>
              <a:rPr lang="nl-NL" sz="2600" dirty="0" err="1" smtClean="0"/>
              <a:t>father</a:t>
            </a:r>
            <a:r>
              <a:rPr lang="nl-NL" sz="2600" dirty="0" smtClean="0"/>
              <a:t> </a:t>
            </a:r>
            <a:r>
              <a:rPr lang="nl-NL" sz="2600" dirty="0" err="1" smtClean="0"/>
              <a:t>doesn’t</a:t>
            </a:r>
            <a:r>
              <a:rPr lang="nl-NL" sz="2600" dirty="0" smtClean="0"/>
              <a:t> like </a:t>
            </a:r>
            <a:r>
              <a:rPr lang="nl-NL" sz="2600" b="1" dirty="0" err="1" smtClean="0">
                <a:solidFill>
                  <a:srgbClr val="0070C0"/>
                </a:solidFill>
              </a:rPr>
              <a:t>any</a:t>
            </a:r>
            <a:r>
              <a:rPr lang="nl-NL" sz="2600" dirty="0" smtClean="0">
                <a:solidFill>
                  <a:srgbClr val="0070C0"/>
                </a:solidFill>
              </a:rPr>
              <a:t> </a:t>
            </a:r>
            <a:r>
              <a:rPr lang="nl-NL" sz="2600" dirty="0" smtClean="0"/>
              <a:t>of his </a:t>
            </a:r>
            <a:r>
              <a:rPr lang="nl-NL" sz="2600" dirty="0" err="1" smtClean="0"/>
              <a:t>movies</a:t>
            </a:r>
            <a:r>
              <a:rPr lang="nl-NL" sz="2600" dirty="0" smtClean="0"/>
              <a:t>.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nl-NL" sz="2600" i="1" dirty="0" smtClean="0"/>
              <a:t>	</a:t>
            </a:r>
            <a:r>
              <a:rPr lang="nl-NL" sz="2400" i="1" dirty="0" smtClean="0"/>
              <a:t>Mijn vader vindt geen </a:t>
            </a:r>
            <a:r>
              <a:rPr lang="nl-NL" sz="2400" i="1" dirty="0" smtClean="0">
                <a:solidFill>
                  <a:srgbClr val="0070C0"/>
                </a:solidFill>
              </a:rPr>
              <a:t>enkele</a:t>
            </a:r>
            <a:r>
              <a:rPr lang="nl-NL" sz="2400" i="1" dirty="0" smtClean="0"/>
              <a:t> van zijn films leuk.</a:t>
            </a:r>
          </a:p>
          <a:p>
            <a:pPr marL="0" indent="0">
              <a:lnSpc>
                <a:spcPct val="100000"/>
              </a:lnSpc>
              <a:buNone/>
            </a:pPr>
            <a:endParaRPr lang="nl-NL" sz="500" i="1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err="1" smtClean="0"/>
              <a:t>She’s</a:t>
            </a:r>
            <a:r>
              <a:rPr lang="nl-NL" sz="2600" dirty="0" smtClean="0"/>
              <a:t> </a:t>
            </a:r>
            <a:r>
              <a:rPr lang="nl-NL" sz="2600" dirty="0" err="1" smtClean="0"/>
              <a:t>got</a:t>
            </a:r>
            <a:r>
              <a:rPr lang="nl-NL" sz="2600" dirty="0" smtClean="0"/>
              <a:t> </a:t>
            </a:r>
            <a:r>
              <a:rPr lang="nl-NL" sz="2600" b="1" dirty="0" err="1" smtClean="0">
                <a:solidFill>
                  <a:srgbClr val="C247FF"/>
                </a:solidFill>
              </a:rPr>
              <a:t>some</a:t>
            </a:r>
            <a:r>
              <a:rPr lang="nl-NL" sz="2600" dirty="0" smtClean="0">
                <a:solidFill>
                  <a:srgbClr val="C247FF"/>
                </a:solidFill>
              </a:rPr>
              <a:t> </a:t>
            </a:r>
            <a:r>
              <a:rPr lang="nl-NL" sz="2600" dirty="0" smtClean="0"/>
              <a:t>money.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nl-NL" sz="2400" i="1" dirty="0" smtClean="0"/>
              <a:t>	Zij heeft </a:t>
            </a:r>
            <a:r>
              <a:rPr lang="nl-NL" sz="2400" i="1" dirty="0" smtClean="0">
                <a:solidFill>
                  <a:srgbClr val="C247FF"/>
                </a:solidFill>
              </a:rPr>
              <a:t>wat</a:t>
            </a:r>
            <a:r>
              <a:rPr lang="nl-NL" sz="2400" i="1" dirty="0" smtClean="0"/>
              <a:t> geld.</a:t>
            </a:r>
          </a:p>
          <a:p>
            <a:pPr marL="0" indent="0">
              <a:lnSpc>
                <a:spcPct val="100000"/>
              </a:lnSpc>
              <a:buNone/>
            </a:pPr>
            <a:endParaRPr lang="nl-NL" sz="500" i="1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smtClean="0"/>
              <a:t>We </a:t>
            </a:r>
            <a:r>
              <a:rPr lang="nl-NL" sz="2600" dirty="0" err="1" smtClean="0"/>
              <a:t>just</a:t>
            </a:r>
            <a:r>
              <a:rPr lang="nl-NL" sz="2600" dirty="0" smtClean="0"/>
              <a:t> </a:t>
            </a:r>
            <a:r>
              <a:rPr lang="nl-NL" sz="2600" dirty="0" err="1" smtClean="0"/>
              <a:t>need</a:t>
            </a:r>
            <a:r>
              <a:rPr lang="nl-NL" sz="2600" dirty="0" smtClean="0"/>
              <a:t> </a:t>
            </a:r>
            <a:r>
              <a:rPr lang="nl-NL" sz="2600" b="1" dirty="0" err="1" smtClean="0">
                <a:solidFill>
                  <a:srgbClr val="E2AC00"/>
                </a:solidFill>
              </a:rPr>
              <a:t>some</a:t>
            </a:r>
            <a:r>
              <a:rPr lang="nl-NL" sz="2600" dirty="0" smtClean="0">
                <a:solidFill>
                  <a:srgbClr val="E2AC00"/>
                </a:solidFill>
              </a:rPr>
              <a:t> </a:t>
            </a:r>
            <a:r>
              <a:rPr lang="nl-NL" sz="2600" dirty="0" smtClean="0"/>
              <a:t>love!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nl-NL" sz="2600" i="1" dirty="0" smtClean="0"/>
              <a:t>	</a:t>
            </a:r>
            <a:r>
              <a:rPr lang="nl-NL" sz="2400" i="1" dirty="0" smtClean="0"/>
              <a:t>We hebben gewoon </a:t>
            </a:r>
            <a:r>
              <a:rPr lang="nl-NL" sz="2400" i="1" dirty="0" smtClean="0">
                <a:solidFill>
                  <a:srgbClr val="E2AC00"/>
                </a:solidFill>
              </a:rPr>
              <a:t>een beetje </a:t>
            </a:r>
            <a:r>
              <a:rPr lang="nl-NL" sz="2400" i="1" dirty="0" smtClean="0"/>
              <a:t>liefde nodig!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gebruik je </a:t>
            </a:r>
            <a:r>
              <a:rPr lang="nl-NL" i="1" dirty="0" err="1" smtClean="0"/>
              <a:t>some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27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Wanneer gebruik je </a:t>
            </a:r>
            <a:r>
              <a:rPr lang="nl-NL" i="1" dirty="0" err="1" smtClean="0"/>
              <a:t>some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1849790" cy="40236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gebruik je in:</a:t>
            </a:r>
            <a:endParaRPr lang="nl-NL" sz="28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i="1" dirty="0" smtClean="0">
                <a:solidFill>
                  <a:srgbClr val="FF0000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7D0"/>
                </a:solidFill>
              </a:rPr>
              <a:t> </a:t>
            </a:r>
            <a:r>
              <a:rPr lang="nl-NL" sz="2800" b="1" dirty="0" smtClean="0">
                <a:solidFill>
                  <a:srgbClr val="C247FF"/>
                </a:solidFill>
              </a:rPr>
              <a:t>vragen </a:t>
            </a:r>
            <a:r>
              <a:rPr lang="nl-NL" sz="2800" dirty="0" smtClean="0"/>
              <a:t>(als je iets wilt krijgen / aanbieden)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dirty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9900"/>
                </a:solidFill>
              </a:rPr>
              <a:t>I have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books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9900"/>
                </a:solidFill>
              </a:rPr>
              <a:t>The post office </a:t>
            </a:r>
            <a:r>
              <a:rPr lang="nl-NL" sz="2800" dirty="0" err="1" smtClean="0">
                <a:solidFill>
                  <a:srgbClr val="009900"/>
                </a:solidFill>
              </a:rPr>
              <a:t>sells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DVDs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C247FF"/>
                </a:solidFill>
              </a:rPr>
              <a:t>Can</a:t>
            </a:r>
            <a:r>
              <a:rPr lang="nl-NL" sz="2800" dirty="0" smtClean="0">
                <a:solidFill>
                  <a:srgbClr val="C247FF"/>
                </a:solidFill>
              </a:rPr>
              <a:t> I have </a:t>
            </a:r>
            <a:r>
              <a:rPr lang="nl-NL" sz="2800" b="1" dirty="0" err="1" smtClean="0">
                <a:solidFill>
                  <a:srgbClr val="C247FF"/>
                </a:solidFill>
              </a:rPr>
              <a:t>some</a:t>
            </a:r>
            <a:r>
              <a:rPr lang="nl-NL" sz="2800" dirty="0" smtClean="0">
                <a:solidFill>
                  <a:srgbClr val="C247FF"/>
                </a:solidFill>
              </a:rPr>
              <a:t> ice cream</a:t>
            </a:r>
            <a:r>
              <a:rPr lang="nl-NL" sz="2800" u="sng" dirty="0" smtClean="0">
                <a:solidFill>
                  <a:srgbClr val="C247FF"/>
                </a:solidFill>
              </a:rPr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C247FF"/>
                </a:solidFill>
              </a:rPr>
              <a:t>Would</a:t>
            </a:r>
            <a:r>
              <a:rPr lang="nl-NL" sz="2800" dirty="0" smtClean="0">
                <a:solidFill>
                  <a:srgbClr val="C247FF"/>
                </a:solidFill>
              </a:rPr>
              <a:t> </a:t>
            </a:r>
            <a:r>
              <a:rPr lang="nl-NL" sz="2800" dirty="0" err="1" smtClean="0">
                <a:solidFill>
                  <a:srgbClr val="C247FF"/>
                </a:solidFill>
              </a:rPr>
              <a:t>you</a:t>
            </a:r>
            <a:r>
              <a:rPr lang="nl-NL" sz="2800" dirty="0" smtClean="0">
                <a:solidFill>
                  <a:srgbClr val="C247FF"/>
                </a:solidFill>
              </a:rPr>
              <a:t> like </a:t>
            </a:r>
            <a:r>
              <a:rPr lang="nl-NL" sz="2800" b="1" dirty="0" err="1" smtClean="0">
                <a:solidFill>
                  <a:srgbClr val="C247FF"/>
                </a:solidFill>
              </a:rPr>
              <a:t>some</a:t>
            </a:r>
            <a:r>
              <a:rPr lang="nl-NL" sz="2800" dirty="0" smtClean="0">
                <a:solidFill>
                  <a:srgbClr val="C247FF"/>
                </a:solidFill>
              </a:rPr>
              <a:t> tea</a:t>
            </a:r>
            <a:r>
              <a:rPr lang="nl-NL" sz="2800" u="sng" dirty="0" smtClean="0">
                <a:solidFill>
                  <a:srgbClr val="C247FF"/>
                </a:solidFill>
              </a:rPr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4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gebruik je </a:t>
            </a:r>
            <a:r>
              <a:rPr lang="nl-NL" i="1" dirty="0" err="1" smtClean="0"/>
              <a:t>any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086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Wanneer gebruik je </a:t>
            </a:r>
            <a:r>
              <a:rPr lang="nl-NL" i="1" dirty="0" err="1" smtClean="0"/>
              <a:t>any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1849790" cy="40236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any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gebruik je in:</a:t>
            </a:r>
            <a:endParaRPr lang="nl-NL" sz="28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i="1" dirty="0" smtClean="0">
                <a:solidFill>
                  <a:srgbClr val="FF0000"/>
                </a:solidFill>
              </a:rPr>
              <a:t> </a:t>
            </a:r>
            <a:r>
              <a:rPr lang="nl-NL" sz="28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7D0"/>
                </a:solidFill>
              </a:rPr>
              <a:t> vragen </a:t>
            </a:r>
            <a:r>
              <a:rPr lang="nl-NL" sz="2800" dirty="0" smtClean="0"/>
              <a:t>(meestal)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dirty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0000"/>
                </a:solidFill>
              </a:rPr>
              <a:t>I do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have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books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0000"/>
                </a:solidFill>
              </a:rPr>
              <a:t>The post office </a:t>
            </a:r>
            <a:r>
              <a:rPr lang="nl-NL" sz="2800" dirty="0" err="1" smtClean="0">
                <a:solidFill>
                  <a:srgbClr val="FF0000"/>
                </a:solidFill>
              </a:rPr>
              <a:t>does</a:t>
            </a:r>
            <a:r>
              <a:rPr lang="nl-NL" sz="2800" u="sng" dirty="0" err="1" smtClean="0">
                <a:solidFill>
                  <a:srgbClr val="FF0000"/>
                </a:solidFill>
              </a:rPr>
              <a:t>n’t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sell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DVDs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77D0"/>
                </a:solidFill>
              </a:rPr>
              <a:t>Are </a:t>
            </a:r>
            <a:r>
              <a:rPr lang="nl-NL" sz="2800" dirty="0" err="1" smtClean="0">
                <a:solidFill>
                  <a:srgbClr val="0077D0"/>
                </a:solidFill>
              </a:rPr>
              <a:t>there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tickets </a:t>
            </a:r>
            <a:r>
              <a:rPr lang="nl-NL" sz="2800" dirty="0" err="1" smtClean="0">
                <a:solidFill>
                  <a:srgbClr val="0077D0"/>
                </a:solidFill>
              </a:rPr>
              <a:t>left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money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4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Oefening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05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927183"/>
            <a:ext cx="5441658" cy="19085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some</a:t>
            </a:r>
            <a:r>
              <a:rPr lang="nl-NL" sz="2600" b="1" dirty="0" smtClean="0"/>
              <a:t>:</a:t>
            </a:r>
            <a:endParaRPr lang="nl-NL" sz="2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vragen </a:t>
            </a:r>
            <a:r>
              <a:rPr lang="nl-NL" sz="2600" dirty="0" smtClean="0"/>
              <a:t>(krijgen / aanbieden) </a:t>
            </a:r>
            <a:endParaRPr lang="nl-NL" sz="26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/>
              <a:t>Could</a:t>
            </a:r>
            <a:r>
              <a:rPr lang="nl-NL" sz="2800" dirty="0"/>
              <a:t> </a:t>
            </a:r>
            <a:r>
              <a:rPr lang="nl-NL" sz="2800" dirty="0" err="1"/>
              <a:t>she</a:t>
            </a:r>
            <a:r>
              <a:rPr lang="nl-NL" sz="2800" dirty="0"/>
              <a:t> get </a:t>
            </a:r>
            <a:r>
              <a:rPr lang="nl-NL" sz="2800" b="1" dirty="0"/>
              <a:t>____ </a:t>
            </a:r>
            <a:r>
              <a:rPr lang="nl-NL" sz="2800" dirty="0" err="1" smtClean="0"/>
              <a:t>potatoes</a:t>
            </a:r>
            <a:r>
              <a:rPr lang="nl-NL" sz="2800" dirty="0" smtClean="0"/>
              <a:t>?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Please</a:t>
            </a:r>
            <a:r>
              <a:rPr lang="nl-NL" sz="2800" dirty="0" smtClean="0"/>
              <a:t> </a:t>
            </a:r>
            <a:r>
              <a:rPr lang="nl-NL" sz="2800" dirty="0" err="1" smtClean="0"/>
              <a:t>give</a:t>
            </a:r>
            <a:r>
              <a:rPr lang="nl-NL" sz="2800" dirty="0" smtClean="0"/>
              <a:t> me </a:t>
            </a:r>
            <a:r>
              <a:rPr lang="nl-NL" sz="2800" b="1" dirty="0" smtClean="0"/>
              <a:t>____ </a:t>
            </a:r>
            <a:r>
              <a:rPr lang="nl-NL" sz="2800" dirty="0" smtClean="0"/>
              <a:t>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 </a:t>
            </a:r>
            <a:r>
              <a:rPr lang="nl-NL" sz="2800" dirty="0" err="1" smtClean="0"/>
              <a:t>you</a:t>
            </a:r>
            <a:r>
              <a:rPr lang="nl-NL" sz="2800" dirty="0" smtClean="0"/>
              <a:t> have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problems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You</a:t>
            </a:r>
            <a:r>
              <a:rPr lang="nl-NL" sz="2800" dirty="0" smtClean="0"/>
              <a:t> </a:t>
            </a:r>
            <a:r>
              <a:rPr lang="nl-NL" sz="2800" dirty="0" err="1" smtClean="0"/>
              <a:t>may</a:t>
            </a:r>
            <a:r>
              <a:rPr lang="nl-NL" sz="2800" dirty="0" smtClean="0"/>
              <a:t> </a:t>
            </a:r>
            <a:r>
              <a:rPr lang="nl-NL" sz="2800" dirty="0" err="1" smtClean="0"/>
              <a:t>not</a:t>
            </a:r>
            <a:r>
              <a:rPr lang="nl-NL" sz="2800" dirty="0" smtClean="0"/>
              <a:t> make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photos</a:t>
            </a:r>
            <a:r>
              <a:rPr lang="nl-NL" sz="2800" dirty="0" smtClean="0"/>
              <a:t> </a:t>
            </a:r>
            <a:r>
              <a:rPr lang="nl-NL" sz="2800" dirty="0" err="1" smtClean="0"/>
              <a:t>here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man </a:t>
            </a:r>
            <a:r>
              <a:rPr lang="nl-NL" sz="2800" dirty="0" err="1" smtClean="0"/>
              <a:t>gives</a:t>
            </a:r>
            <a:r>
              <a:rPr lang="nl-NL" sz="2800" dirty="0" smtClean="0"/>
              <a:t>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advice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 </a:t>
            </a:r>
            <a:r>
              <a:rPr lang="nl-NL" sz="2800" dirty="0" err="1" smtClean="0"/>
              <a:t>you</a:t>
            </a:r>
            <a:r>
              <a:rPr lang="nl-NL" sz="2800" dirty="0" smtClean="0"/>
              <a:t> want </a:t>
            </a:r>
            <a:r>
              <a:rPr lang="nl-NL" sz="2800" b="1" dirty="0" smtClean="0"/>
              <a:t>____ </a:t>
            </a:r>
            <a:r>
              <a:rPr lang="nl-NL" sz="2800" dirty="0" smtClean="0"/>
              <a:t>coffee?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401885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Please</a:t>
            </a:r>
            <a:r>
              <a:rPr lang="nl-NL" sz="2800" dirty="0" smtClean="0"/>
              <a:t> </a:t>
            </a:r>
            <a:r>
              <a:rPr lang="nl-NL" sz="2800" dirty="0" err="1" smtClean="0"/>
              <a:t>give</a:t>
            </a:r>
            <a:r>
              <a:rPr lang="nl-NL" sz="2800" dirty="0" smtClean="0"/>
              <a:t> me </a:t>
            </a:r>
            <a:r>
              <a:rPr lang="nl-NL" sz="2800" b="1" dirty="0"/>
              <a:t>____ </a:t>
            </a:r>
            <a:r>
              <a:rPr lang="nl-NL" sz="2800" dirty="0" smtClean="0"/>
              <a:t>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 </a:t>
            </a:r>
            <a:r>
              <a:rPr lang="nl-NL" sz="2800" dirty="0" err="1" smtClean="0"/>
              <a:t>you</a:t>
            </a:r>
            <a:r>
              <a:rPr lang="nl-NL" sz="2800" dirty="0" smtClean="0"/>
              <a:t> have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problems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You</a:t>
            </a:r>
            <a:r>
              <a:rPr lang="nl-NL" sz="2800" dirty="0" smtClean="0"/>
              <a:t> </a:t>
            </a:r>
            <a:r>
              <a:rPr lang="nl-NL" sz="2800" dirty="0" err="1" smtClean="0"/>
              <a:t>may</a:t>
            </a:r>
            <a:r>
              <a:rPr lang="nl-NL" sz="2800" dirty="0" smtClean="0"/>
              <a:t> </a:t>
            </a:r>
            <a:r>
              <a:rPr lang="nl-NL" sz="2800" dirty="0" err="1" smtClean="0"/>
              <a:t>not</a:t>
            </a:r>
            <a:r>
              <a:rPr lang="nl-NL" sz="2800" dirty="0" smtClean="0"/>
              <a:t> make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photos</a:t>
            </a:r>
            <a:r>
              <a:rPr lang="nl-NL" sz="2800" dirty="0" smtClean="0"/>
              <a:t> </a:t>
            </a:r>
            <a:r>
              <a:rPr lang="nl-NL" sz="2800" dirty="0" err="1" smtClean="0"/>
              <a:t>here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man </a:t>
            </a:r>
            <a:r>
              <a:rPr lang="nl-NL" sz="2800" dirty="0" err="1" smtClean="0"/>
              <a:t>gives</a:t>
            </a:r>
            <a:r>
              <a:rPr lang="nl-NL" sz="2800" dirty="0" smtClean="0"/>
              <a:t>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advice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 </a:t>
            </a:r>
            <a:r>
              <a:rPr lang="nl-NL" sz="2800" dirty="0" err="1" smtClean="0"/>
              <a:t>you</a:t>
            </a:r>
            <a:r>
              <a:rPr lang="nl-NL" sz="2800" dirty="0" smtClean="0"/>
              <a:t> want </a:t>
            </a:r>
            <a:r>
              <a:rPr lang="nl-NL" sz="2800" b="1" dirty="0" smtClean="0"/>
              <a:t>____ </a:t>
            </a:r>
            <a:r>
              <a:rPr lang="nl-NL" sz="2800" dirty="0" smtClean="0"/>
              <a:t>coffee?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1927183"/>
            <a:ext cx="5441658" cy="190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smtClean="0"/>
              <a:t> </a:t>
            </a:r>
            <a:r>
              <a:rPr lang="nl-NL" sz="2600" b="1" i="1" smtClean="0"/>
              <a:t>some</a:t>
            </a:r>
            <a:r>
              <a:rPr lang="nl-NL" sz="2600" b="1" smtClean="0"/>
              <a:t>:</a:t>
            </a:r>
            <a:endParaRPr lang="nl-NL" sz="2600" b="1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smtClean="0">
                <a:solidFill>
                  <a:srgbClr val="FF0000"/>
                </a:solidFill>
              </a:rPr>
              <a:t> </a:t>
            </a:r>
            <a:r>
              <a:rPr lang="nl-NL" sz="2600" b="1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smtClean="0">
                <a:solidFill>
                  <a:srgbClr val="0077D0"/>
                </a:solidFill>
              </a:rPr>
              <a:t> </a:t>
            </a:r>
            <a:r>
              <a:rPr lang="nl-NL" sz="2600" b="1" smtClean="0">
                <a:solidFill>
                  <a:srgbClr val="C247FF"/>
                </a:solidFill>
              </a:rPr>
              <a:t>vragen </a:t>
            </a:r>
            <a:r>
              <a:rPr lang="nl-NL" sz="2600" smtClean="0"/>
              <a:t>(krijgen / aanbieden) </a:t>
            </a:r>
            <a:endParaRPr lang="nl-NL" sz="260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286999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 </a:t>
            </a:r>
            <a:r>
              <a:rPr lang="nl-NL" sz="2800" dirty="0" err="1" smtClean="0"/>
              <a:t>you</a:t>
            </a:r>
            <a:r>
              <a:rPr lang="nl-NL" sz="2800" dirty="0" smtClean="0"/>
              <a:t> have </a:t>
            </a:r>
            <a:r>
              <a:rPr lang="nl-NL" sz="2800" b="1" dirty="0"/>
              <a:t>____ </a:t>
            </a:r>
            <a:r>
              <a:rPr lang="nl-NL" sz="2800" dirty="0" err="1" smtClean="0"/>
              <a:t>problems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You</a:t>
            </a:r>
            <a:r>
              <a:rPr lang="nl-NL" sz="2800" dirty="0" smtClean="0"/>
              <a:t> </a:t>
            </a:r>
            <a:r>
              <a:rPr lang="nl-NL" sz="2800" dirty="0" err="1" smtClean="0"/>
              <a:t>may</a:t>
            </a:r>
            <a:r>
              <a:rPr lang="nl-NL" sz="2800" dirty="0" smtClean="0"/>
              <a:t> </a:t>
            </a:r>
            <a:r>
              <a:rPr lang="nl-NL" sz="2800" dirty="0" err="1" smtClean="0"/>
              <a:t>not</a:t>
            </a:r>
            <a:r>
              <a:rPr lang="nl-NL" sz="2800" dirty="0" smtClean="0"/>
              <a:t> make </a:t>
            </a:r>
            <a:r>
              <a:rPr lang="nl-NL" sz="2800" b="1" dirty="0"/>
              <a:t>____ </a:t>
            </a:r>
            <a:r>
              <a:rPr lang="nl-NL" sz="2800" dirty="0" err="1" smtClean="0"/>
              <a:t>photos</a:t>
            </a:r>
            <a:r>
              <a:rPr lang="nl-NL" sz="2800" dirty="0" smtClean="0"/>
              <a:t> </a:t>
            </a:r>
            <a:r>
              <a:rPr lang="nl-NL" sz="2800" dirty="0" err="1" smtClean="0"/>
              <a:t>here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man </a:t>
            </a:r>
            <a:r>
              <a:rPr lang="nl-NL" sz="2800" dirty="0" err="1" smtClean="0"/>
              <a:t>gives</a:t>
            </a:r>
            <a:r>
              <a:rPr lang="nl-NL" sz="2800" dirty="0" smtClean="0"/>
              <a:t> </a:t>
            </a:r>
            <a:r>
              <a:rPr lang="nl-NL" sz="2800" b="1" dirty="0"/>
              <a:t>____ </a:t>
            </a:r>
            <a:r>
              <a:rPr lang="nl-NL" sz="2800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advice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/>
              <a:t>Do </a:t>
            </a:r>
            <a:r>
              <a:rPr lang="nl-NL" sz="2800" dirty="0" err="1"/>
              <a:t>you</a:t>
            </a:r>
            <a:r>
              <a:rPr lang="nl-NL" sz="2800" dirty="0"/>
              <a:t> want </a:t>
            </a:r>
            <a:r>
              <a:rPr lang="nl-NL" sz="2800" b="1" dirty="0"/>
              <a:t>____ </a:t>
            </a:r>
            <a:r>
              <a:rPr lang="nl-NL" sz="2800" dirty="0" smtClean="0"/>
              <a:t>coffee?</a:t>
            </a:r>
            <a:endParaRPr lang="nl-NL" sz="2800" u="sng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10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927183"/>
            <a:ext cx="5441658" cy="19085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some</a:t>
            </a:r>
            <a:r>
              <a:rPr lang="nl-NL" sz="2600" b="1" dirty="0" smtClean="0"/>
              <a:t>:</a:t>
            </a:r>
            <a:endParaRPr lang="nl-NL" sz="2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vragen </a:t>
            </a:r>
            <a:r>
              <a:rPr lang="nl-NL" sz="2600" dirty="0" smtClean="0"/>
              <a:t>(krijgen / aanbieden) </a:t>
            </a:r>
            <a:endParaRPr lang="nl-NL" sz="26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18613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You</a:t>
            </a:r>
            <a:r>
              <a:rPr lang="nl-NL" sz="2800" dirty="0" smtClean="0"/>
              <a:t> </a:t>
            </a:r>
            <a:r>
              <a:rPr lang="nl-NL" sz="2800" dirty="0" err="1" smtClean="0"/>
              <a:t>may</a:t>
            </a:r>
            <a:r>
              <a:rPr lang="nl-NL" sz="2800" dirty="0" smtClean="0"/>
              <a:t> </a:t>
            </a:r>
            <a:r>
              <a:rPr lang="nl-NL" sz="2800" dirty="0" err="1" smtClean="0"/>
              <a:t>not</a:t>
            </a:r>
            <a:r>
              <a:rPr lang="nl-NL" sz="2800" dirty="0" smtClean="0"/>
              <a:t> make </a:t>
            </a:r>
            <a:r>
              <a:rPr lang="nl-NL" sz="2800" b="1" dirty="0"/>
              <a:t>____ </a:t>
            </a:r>
            <a:r>
              <a:rPr lang="nl-NL" sz="2800" dirty="0" err="1" smtClean="0"/>
              <a:t>photos</a:t>
            </a:r>
            <a:r>
              <a:rPr lang="nl-NL" sz="2800" dirty="0" smtClean="0"/>
              <a:t> </a:t>
            </a:r>
            <a:r>
              <a:rPr lang="nl-NL" sz="2800" dirty="0" err="1" smtClean="0"/>
              <a:t>here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man </a:t>
            </a:r>
            <a:r>
              <a:rPr lang="nl-NL" sz="2800" dirty="0" err="1" smtClean="0"/>
              <a:t>gives</a:t>
            </a:r>
            <a:r>
              <a:rPr lang="nl-NL" sz="2800" dirty="0" smtClean="0"/>
              <a:t> </a:t>
            </a:r>
            <a:r>
              <a:rPr lang="nl-NL" sz="2800" b="1" dirty="0"/>
              <a:t>____ </a:t>
            </a:r>
            <a:r>
              <a:rPr lang="nl-NL" sz="2800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advice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/>
              <a:t>Do </a:t>
            </a:r>
            <a:r>
              <a:rPr lang="nl-NL" sz="2800" dirty="0" err="1"/>
              <a:t>you</a:t>
            </a:r>
            <a:r>
              <a:rPr lang="nl-NL" sz="2800" dirty="0"/>
              <a:t> want </a:t>
            </a:r>
            <a:r>
              <a:rPr lang="nl-NL" sz="2800" b="1" dirty="0"/>
              <a:t>____ </a:t>
            </a:r>
            <a:r>
              <a:rPr lang="nl-NL" sz="2800" dirty="0" smtClean="0"/>
              <a:t>coffee?</a:t>
            </a:r>
            <a:endParaRPr lang="nl-NL" sz="2800" u="sng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1927183"/>
            <a:ext cx="5441658" cy="190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smtClean="0"/>
              <a:t> </a:t>
            </a:r>
            <a:r>
              <a:rPr lang="nl-NL" sz="2600" b="1" i="1" smtClean="0"/>
              <a:t>some</a:t>
            </a:r>
            <a:r>
              <a:rPr lang="nl-NL" sz="2600" b="1" smtClean="0"/>
              <a:t>:</a:t>
            </a:r>
            <a:endParaRPr lang="nl-NL" sz="2600" b="1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smtClean="0">
                <a:solidFill>
                  <a:srgbClr val="FF0000"/>
                </a:solidFill>
              </a:rPr>
              <a:t> </a:t>
            </a:r>
            <a:r>
              <a:rPr lang="nl-NL" sz="2600" b="1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smtClean="0">
                <a:solidFill>
                  <a:srgbClr val="0077D0"/>
                </a:solidFill>
              </a:rPr>
              <a:t> </a:t>
            </a:r>
            <a:r>
              <a:rPr lang="nl-NL" sz="2600" b="1" smtClean="0">
                <a:solidFill>
                  <a:srgbClr val="C247FF"/>
                </a:solidFill>
              </a:rPr>
              <a:t>vragen </a:t>
            </a:r>
            <a:r>
              <a:rPr lang="nl-NL" sz="2600" smtClean="0"/>
              <a:t>(krijgen / aanbieden) </a:t>
            </a:r>
            <a:endParaRPr lang="nl-NL" sz="260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30801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FF0000"/>
                </a:solidFill>
              </a:rPr>
              <a:t>You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may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make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photos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here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man </a:t>
            </a:r>
            <a:r>
              <a:rPr lang="nl-NL" sz="2800" dirty="0" err="1" smtClean="0"/>
              <a:t>gives</a:t>
            </a:r>
            <a:r>
              <a:rPr lang="nl-NL" sz="2800" dirty="0" smtClean="0"/>
              <a:t> </a:t>
            </a:r>
            <a:r>
              <a:rPr lang="nl-NL" sz="2800" b="1" dirty="0"/>
              <a:t>____ </a:t>
            </a:r>
            <a:r>
              <a:rPr lang="nl-NL" sz="2800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advice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/>
              <a:t>Do </a:t>
            </a:r>
            <a:r>
              <a:rPr lang="nl-NL" sz="2800" dirty="0" err="1"/>
              <a:t>you</a:t>
            </a:r>
            <a:r>
              <a:rPr lang="nl-NL" sz="2800" dirty="0"/>
              <a:t> want </a:t>
            </a:r>
            <a:r>
              <a:rPr lang="nl-NL" sz="2800" b="1" dirty="0"/>
              <a:t>____ </a:t>
            </a:r>
            <a:r>
              <a:rPr lang="nl-NL" sz="2800" dirty="0" smtClean="0"/>
              <a:t>coffee?</a:t>
            </a:r>
            <a:endParaRPr lang="nl-NL" sz="2800" u="sng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10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927183"/>
            <a:ext cx="5441658" cy="19085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some</a:t>
            </a:r>
            <a:r>
              <a:rPr lang="nl-NL" sz="2600" b="1" dirty="0" smtClean="0"/>
              <a:t>:</a:t>
            </a:r>
            <a:endParaRPr lang="nl-NL" sz="2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vragen </a:t>
            </a:r>
            <a:r>
              <a:rPr lang="nl-NL" sz="2600" dirty="0" smtClean="0"/>
              <a:t>(krijgen / aanbieden) </a:t>
            </a:r>
            <a:endParaRPr lang="nl-NL" sz="26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34446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FF0000"/>
                </a:solidFill>
              </a:rPr>
              <a:t>You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may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make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photos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here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9900"/>
                </a:solidFill>
              </a:rPr>
              <a:t>The man </a:t>
            </a:r>
            <a:r>
              <a:rPr lang="nl-NL" sz="2800" dirty="0" err="1" smtClean="0">
                <a:solidFill>
                  <a:srgbClr val="009900"/>
                </a:solidFill>
              </a:rPr>
              <a:t>gives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advice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Does </a:t>
            </a:r>
            <a:r>
              <a:rPr lang="nl-NL" sz="2800" dirty="0" err="1" smtClean="0"/>
              <a:t>Kailey</a:t>
            </a:r>
            <a:r>
              <a:rPr lang="nl-NL" sz="2800" dirty="0" smtClean="0"/>
              <a:t> like </a:t>
            </a:r>
            <a:r>
              <a:rPr lang="nl-NL" sz="2800" b="1" dirty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/>
              <a:t>Do </a:t>
            </a:r>
            <a:r>
              <a:rPr lang="nl-NL" sz="2800" dirty="0" err="1"/>
              <a:t>you</a:t>
            </a:r>
            <a:r>
              <a:rPr lang="nl-NL" sz="2800" dirty="0"/>
              <a:t> want </a:t>
            </a:r>
            <a:r>
              <a:rPr lang="nl-NL" sz="2800" b="1" dirty="0"/>
              <a:t>____ </a:t>
            </a:r>
            <a:r>
              <a:rPr lang="nl-NL" sz="2800" dirty="0" smtClean="0"/>
              <a:t>coffee?</a:t>
            </a:r>
            <a:endParaRPr lang="nl-NL" sz="2800" u="sng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1927183"/>
            <a:ext cx="5441658" cy="190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smtClean="0"/>
              <a:t> </a:t>
            </a:r>
            <a:r>
              <a:rPr lang="nl-NL" sz="2600" b="1" i="1" smtClean="0"/>
              <a:t>some</a:t>
            </a:r>
            <a:r>
              <a:rPr lang="nl-NL" sz="2600" b="1" smtClean="0"/>
              <a:t>:</a:t>
            </a:r>
            <a:endParaRPr lang="nl-NL" sz="2600" b="1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smtClean="0">
                <a:solidFill>
                  <a:srgbClr val="FF0000"/>
                </a:solidFill>
              </a:rPr>
              <a:t> </a:t>
            </a:r>
            <a:r>
              <a:rPr lang="nl-NL" sz="2600" b="1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smtClean="0">
                <a:solidFill>
                  <a:srgbClr val="0077D0"/>
                </a:solidFill>
              </a:rPr>
              <a:t> </a:t>
            </a:r>
            <a:r>
              <a:rPr lang="nl-NL" sz="2600" b="1" smtClean="0">
                <a:solidFill>
                  <a:srgbClr val="C247FF"/>
                </a:solidFill>
              </a:rPr>
              <a:t>vragen </a:t>
            </a:r>
            <a:r>
              <a:rPr lang="nl-NL" sz="2600" smtClean="0"/>
              <a:t>(krijgen / aanbieden) </a:t>
            </a:r>
            <a:endParaRPr lang="nl-NL" sz="260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41512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FF0000"/>
                </a:solidFill>
              </a:rPr>
              <a:t>You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may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make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photos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here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9900"/>
                </a:solidFill>
              </a:rPr>
              <a:t>The man </a:t>
            </a:r>
            <a:r>
              <a:rPr lang="nl-NL" sz="2800" dirty="0" err="1" smtClean="0">
                <a:solidFill>
                  <a:srgbClr val="009900"/>
                </a:solidFill>
              </a:rPr>
              <a:t>gives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advice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Does </a:t>
            </a:r>
            <a:r>
              <a:rPr lang="nl-NL" sz="2800" dirty="0" err="1" smtClean="0">
                <a:solidFill>
                  <a:srgbClr val="0077D0"/>
                </a:solidFill>
              </a:rPr>
              <a:t>Kailey</a:t>
            </a:r>
            <a:r>
              <a:rPr lang="nl-NL" sz="2800" dirty="0" smtClean="0">
                <a:solidFill>
                  <a:srgbClr val="0077D0"/>
                </a:solidFill>
              </a:rPr>
              <a:t> like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music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/>
              <a:t>Do </a:t>
            </a:r>
            <a:r>
              <a:rPr lang="nl-NL" sz="2800" dirty="0" err="1"/>
              <a:t>you</a:t>
            </a:r>
            <a:r>
              <a:rPr lang="nl-NL" sz="2800" dirty="0"/>
              <a:t> want </a:t>
            </a:r>
            <a:r>
              <a:rPr lang="nl-NL" sz="2800" b="1" dirty="0"/>
              <a:t>____ </a:t>
            </a:r>
            <a:r>
              <a:rPr lang="nl-NL" sz="2800" dirty="0" smtClean="0"/>
              <a:t>coffee?</a:t>
            </a:r>
            <a:endParaRPr lang="nl-NL" sz="2800" u="sng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1927183"/>
            <a:ext cx="5441658" cy="190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smtClean="0"/>
              <a:t> </a:t>
            </a:r>
            <a:r>
              <a:rPr lang="nl-NL" sz="2600" b="1" i="1" smtClean="0"/>
              <a:t>some</a:t>
            </a:r>
            <a:r>
              <a:rPr lang="nl-NL" sz="2600" b="1" smtClean="0"/>
              <a:t>:</a:t>
            </a:r>
            <a:endParaRPr lang="nl-NL" sz="2600" b="1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smtClean="0">
                <a:solidFill>
                  <a:srgbClr val="FF0000"/>
                </a:solidFill>
              </a:rPr>
              <a:t> </a:t>
            </a:r>
            <a:r>
              <a:rPr lang="nl-NL" sz="2600" b="1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smtClean="0">
                <a:solidFill>
                  <a:srgbClr val="0077D0"/>
                </a:solidFill>
              </a:rPr>
              <a:t> </a:t>
            </a:r>
            <a:r>
              <a:rPr lang="nl-NL" sz="2600" b="1" smtClean="0">
                <a:solidFill>
                  <a:srgbClr val="C247FF"/>
                </a:solidFill>
              </a:rPr>
              <a:t>vragen </a:t>
            </a:r>
            <a:r>
              <a:rPr lang="nl-NL" sz="2600" smtClean="0"/>
              <a:t>(krijgen / aanbieden) </a:t>
            </a:r>
            <a:endParaRPr lang="nl-NL" sz="260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383449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FF0000"/>
                </a:solidFill>
              </a:rPr>
              <a:t>You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may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make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photos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here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9900"/>
                </a:solidFill>
              </a:rPr>
              <a:t>The man </a:t>
            </a:r>
            <a:r>
              <a:rPr lang="nl-NL" sz="2800" dirty="0" err="1" smtClean="0">
                <a:solidFill>
                  <a:srgbClr val="009900"/>
                </a:solidFill>
              </a:rPr>
              <a:t>gives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advice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Does </a:t>
            </a:r>
            <a:r>
              <a:rPr lang="nl-NL" sz="2800" dirty="0" err="1" smtClean="0">
                <a:solidFill>
                  <a:srgbClr val="0077D0"/>
                </a:solidFill>
              </a:rPr>
              <a:t>Kailey</a:t>
            </a:r>
            <a:r>
              <a:rPr lang="nl-NL" sz="2800" dirty="0" smtClean="0">
                <a:solidFill>
                  <a:srgbClr val="0077D0"/>
                </a:solidFill>
              </a:rPr>
              <a:t> like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music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C247FF"/>
                </a:solidFill>
              </a:rPr>
              <a:t>Do </a:t>
            </a:r>
            <a:r>
              <a:rPr lang="nl-NL" sz="2800" dirty="0" err="1">
                <a:solidFill>
                  <a:srgbClr val="C247FF"/>
                </a:solidFill>
              </a:rPr>
              <a:t>you</a:t>
            </a:r>
            <a:r>
              <a:rPr lang="nl-NL" sz="2800" dirty="0">
                <a:solidFill>
                  <a:srgbClr val="C247FF"/>
                </a:solidFill>
              </a:rPr>
              <a:t> want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coffee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No, </a:t>
            </a: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doesn’t</a:t>
            </a:r>
            <a:r>
              <a:rPr lang="nl-NL" sz="2800" dirty="0" smtClean="0"/>
              <a:t> like </a:t>
            </a:r>
            <a:r>
              <a:rPr lang="nl-NL" sz="2800" b="1" dirty="0" smtClean="0"/>
              <a:t>____ </a:t>
            </a:r>
            <a:r>
              <a:rPr lang="nl-NL" sz="2800" dirty="0" err="1" smtClean="0"/>
              <a:t>music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10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927183"/>
            <a:ext cx="5441658" cy="190850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some</a:t>
            </a:r>
            <a:r>
              <a:rPr lang="nl-NL" sz="2600" b="1" dirty="0" smtClean="0"/>
              <a:t>:</a:t>
            </a:r>
            <a:endParaRPr lang="nl-NL" sz="2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vragen </a:t>
            </a:r>
            <a:r>
              <a:rPr lang="nl-NL" sz="2600" dirty="0" smtClean="0"/>
              <a:t>(krijgen / aanbieden) </a:t>
            </a:r>
            <a:endParaRPr lang="nl-NL" sz="26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2198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297864" y="1382841"/>
            <a:ext cx="6746509" cy="5319617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5362433" y="1410550"/>
            <a:ext cx="8419652" cy="6350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>
                <a:solidFill>
                  <a:srgbClr val="C247FF"/>
                </a:solidFill>
              </a:rPr>
              <a:t>Could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she</a:t>
            </a:r>
            <a:r>
              <a:rPr lang="nl-NL" sz="2800" dirty="0">
                <a:solidFill>
                  <a:srgbClr val="C247FF"/>
                </a:solidFill>
              </a:rPr>
              <a:t> get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</a:t>
            </a:r>
            <a:r>
              <a:rPr lang="nl-NL" sz="2800" dirty="0" err="1">
                <a:solidFill>
                  <a:srgbClr val="C247FF"/>
                </a:solidFill>
              </a:rPr>
              <a:t>potatoes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Please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give</a:t>
            </a:r>
            <a:r>
              <a:rPr lang="nl-NL" sz="2800" dirty="0" smtClean="0">
                <a:solidFill>
                  <a:srgbClr val="009900"/>
                </a:solidFill>
              </a:rPr>
              <a:t> me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crisps.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 </a:t>
            </a:r>
            <a:r>
              <a:rPr lang="nl-NL" sz="2800" dirty="0" err="1" smtClean="0">
                <a:solidFill>
                  <a:srgbClr val="0077D0"/>
                </a:solidFill>
              </a:rPr>
              <a:t>you</a:t>
            </a:r>
            <a:r>
              <a:rPr lang="nl-NL" sz="2800" dirty="0" smtClean="0">
                <a:solidFill>
                  <a:srgbClr val="0077D0"/>
                </a:solidFill>
              </a:rPr>
              <a:t> have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problems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FF0000"/>
                </a:solidFill>
              </a:rPr>
              <a:t>You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may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u="sng" dirty="0" err="1" smtClean="0">
                <a:solidFill>
                  <a:srgbClr val="FF0000"/>
                </a:solidFill>
              </a:rPr>
              <a:t>not</a:t>
            </a:r>
            <a:r>
              <a:rPr lang="nl-NL" sz="2800" dirty="0" smtClean="0">
                <a:solidFill>
                  <a:srgbClr val="FF0000"/>
                </a:solidFill>
              </a:rPr>
              <a:t> make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photos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here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9900"/>
                </a:solidFill>
              </a:rPr>
              <a:t>The man </a:t>
            </a:r>
            <a:r>
              <a:rPr lang="nl-NL" sz="2800" dirty="0" err="1" smtClean="0">
                <a:solidFill>
                  <a:srgbClr val="009900"/>
                </a:solidFill>
              </a:rPr>
              <a:t>gives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some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advice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0077D0"/>
                </a:solidFill>
              </a:rPr>
              <a:t>Does </a:t>
            </a:r>
            <a:r>
              <a:rPr lang="nl-NL" sz="2800" dirty="0" err="1" smtClean="0">
                <a:solidFill>
                  <a:srgbClr val="0077D0"/>
                </a:solidFill>
              </a:rPr>
              <a:t>Kailey</a:t>
            </a:r>
            <a:r>
              <a:rPr lang="nl-NL" sz="2800" dirty="0" smtClean="0">
                <a:solidFill>
                  <a:srgbClr val="0077D0"/>
                </a:solidFill>
              </a:rPr>
              <a:t> like </a:t>
            </a:r>
            <a:r>
              <a:rPr lang="nl-NL" sz="2800" b="1" dirty="0" err="1" smtClean="0">
                <a:solidFill>
                  <a:srgbClr val="0077D0"/>
                </a:solidFill>
              </a:rPr>
              <a:t>any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music</a:t>
            </a:r>
            <a:r>
              <a:rPr lang="nl-NL" sz="2800" u="sng" dirty="0" smtClean="0">
                <a:solidFill>
                  <a:srgbClr val="0077D0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C247FF"/>
                </a:solidFill>
              </a:rPr>
              <a:t>Do </a:t>
            </a:r>
            <a:r>
              <a:rPr lang="nl-NL" sz="2800" dirty="0" err="1">
                <a:solidFill>
                  <a:srgbClr val="C247FF"/>
                </a:solidFill>
              </a:rPr>
              <a:t>you</a:t>
            </a:r>
            <a:r>
              <a:rPr lang="nl-NL" sz="2800" dirty="0">
                <a:solidFill>
                  <a:srgbClr val="C247FF"/>
                </a:solidFill>
              </a:rPr>
              <a:t> want </a:t>
            </a:r>
            <a:r>
              <a:rPr lang="nl-NL" sz="2800" b="1" dirty="0" err="1">
                <a:solidFill>
                  <a:srgbClr val="C247FF"/>
                </a:solidFill>
              </a:rPr>
              <a:t>some</a:t>
            </a:r>
            <a:r>
              <a:rPr lang="nl-NL" sz="2800" dirty="0">
                <a:solidFill>
                  <a:srgbClr val="C247FF"/>
                </a:solidFill>
              </a:rPr>
              <a:t> coffee</a:t>
            </a:r>
            <a:r>
              <a:rPr lang="nl-NL" sz="2800" u="sng" dirty="0">
                <a:solidFill>
                  <a:srgbClr val="C247FF"/>
                </a:solidFill>
              </a:rPr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rgbClr val="FF0000"/>
                </a:solidFill>
              </a:rPr>
              <a:t>No, </a:t>
            </a:r>
            <a:r>
              <a:rPr lang="nl-NL" sz="2800" dirty="0" err="1" smtClean="0">
                <a:solidFill>
                  <a:srgbClr val="FF0000"/>
                </a:solidFill>
              </a:rPr>
              <a:t>she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does</a:t>
            </a:r>
            <a:r>
              <a:rPr lang="nl-NL" sz="2800" u="sng" dirty="0" err="1" smtClean="0">
                <a:solidFill>
                  <a:srgbClr val="FF0000"/>
                </a:solidFill>
              </a:rPr>
              <a:t>n’t</a:t>
            </a:r>
            <a:r>
              <a:rPr lang="nl-NL" sz="2800" dirty="0" smtClean="0">
                <a:solidFill>
                  <a:srgbClr val="FF0000"/>
                </a:solidFill>
              </a:rPr>
              <a:t> like </a:t>
            </a:r>
            <a:r>
              <a:rPr lang="nl-NL" sz="2800" b="1" dirty="0" err="1" smtClean="0">
                <a:solidFill>
                  <a:srgbClr val="FF0000"/>
                </a:solidFill>
              </a:rPr>
              <a:t>any</a:t>
            </a:r>
            <a:r>
              <a:rPr lang="nl-NL" sz="2800" dirty="0" smtClean="0">
                <a:solidFill>
                  <a:srgbClr val="FF0000"/>
                </a:solidFill>
              </a:rPr>
              <a:t> </a:t>
            </a:r>
            <a:r>
              <a:rPr lang="nl-NL" sz="2800" dirty="0" err="1" smtClean="0">
                <a:solidFill>
                  <a:srgbClr val="FF0000"/>
                </a:solidFill>
              </a:rPr>
              <a:t>music</a:t>
            </a:r>
            <a:r>
              <a:rPr lang="nl-NL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1927183"/>
            <a:ext cx="5441658" cy="190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some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009900"/>
                </a:solidFill>
              </a:rPr>
              <a:t>bevestigende zinnen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vragen </a:t>
            </a:r>
            <a:r>
              <a:rPr lang="nl-NL" sz="2600" dirty="0" smtClean="0"/>
              <a:t>(krijgen / aanbieden) </a:t>
            </a:r>
            <a:endParaRPr lang="nl-NL" sz="26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sp>
        <p:nvSpPr>
          <p:cNvPr id="12" name="Tijdelijke aanduiding voor inhoud 3"/>
          <p:cNvSpPr txBox="1">
            <a:spLocks/>
          </p:cNvSpPr>
          <p:nvPr/>
        </p:nvSpPr>
        <p:spPr>
          <a:xfrm>
            <a:off x="139010" y="4319136"/>
            <a:ext cx="5441658" cy="1809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nl-NL" sz="2600" b="1" dirty="0" smtClean="0"/>
              <a:t> </a:t>
            </a:r>
            <a:r>
              <a:rPr lang="nl-NL" sz="2600" b="1" i="1" dirty="0" err="1" smtClean="0"/>
              <a:t>any</a:t>
            </a:r>
            <a:r>
              <a:rPr lang="nl-NL" sz="2600" b="1" dirty="0" smtClean="0"/>
              <a:t>:</a:t>
            </a:r>
            <a:endParaRPr lang="nl-NL" sz="26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i="1" dirty="0" smtClean="0">
                <a:solidFill>
                  <a:srgbClr val="FF0000"/>
                </a:solidFill>
              </a:rPr>
              <a:t> </a:t>
            </a:r>
            <a:r>
              <a:rPr lang="nl-NL" sz="2600" b="1" dirty="0" smtClean="0">
                <a:solidFill>
                  <a:srgbClr val="FF0000"/>
                </a:solidFill>
              </a:rPr>
              <a:t>ontkenningen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nl-NL" sz="2600" b="1" dirty="0" smtClean="0">
                <a:solidFill>
                  <a:srgbClr val="0077D0"/>
                </a:solidFill>
              </a:rPr>
              <a:t> vragen </a:t>
            </a:r>
            <a:r>
              <a:rPr lang="nl-NL" sz="2600" dirty="0" smtClean="0"/>
              <a:t>(meestal)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</p:spTree>
    <p:extLst>
      <p:ext uri="{BB962C8B-B14F-4D97-AF65-F5344CB8AC3E}">
        <p14:creationId xmlns:p14="http://schemas.microsoft.com/office/powerpoint/2010/main" val="304733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Woorden met </a:t>
            </a:r>
            <a:r>
              <a:rPr lang="nl-NL" i="1" dirty="0" err="1" smtClean="0"/>
              <a:t>some</a:t>
            </a:r>
            <a:r>
              <a:rPr lang="nl-NL" dirty="0" smtClean="0"/>
              <a:t>  en </a:t>
            </a:r>
            <a:r>
              <a:rPr lang="nl-NL" i="1" dirty="0" err="1" smtClean="0"/>
              <a:t>any</a:t>
            </a:r>
            <a:r>
              <a:rPr lang="nl-NL" i="1" dirty="0" smtClean="0"/>
              <a:t>  </a:t>
            </a:r>
            <a:r>
              <a:rPr lang="nl-NL" dirty="0" smtClean="0"/>
              <a:t>erin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314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Woorden met </a:t>
            </a:r>
            <a:r>
              <a:rPr lang="nl-NL" i="1" dirty="0" err="1" smtClean="0"/>
              <a:t>some</a:t>
            </a:r>
            <a:r>
              <a:rPr lang="nl-NL" dirty="0" smtClean="0"/>
              <a:t>  en </a:t>
            </a:r>
            <a:r>
              <a:rPr lang="nl-NL" i="1" dirty="0" err="1" smtClean="0"/>
              <a:t>any</a:t>
            </a:r>
            <a:r>
              <a:rPr lang="nl-NL" i="1" dirty="0" smtClean="0"/>
              <a:t>  </a:t>
            </a:r>
            <a:r>
              <a:rPr lang="nl-NL" dirty="0" smtClean="0"/>
              <a:t>erin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1849790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7D0"/>
                </a:solidFill>
              </a:rPr>
              <a:t> </a:t>
            </a:r>
            <a:r>
              <a:rPr lang="nl-NL" sz="2800" b="1" dirty="0" smtClean="0"/>
              <a:t> Er zijn een aantal woorden met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of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 erin:</a:t>
            </a:r>
            <a:endParaRPr lang="nl-NL" sz="28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dirty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/>
              <a:t>someone</a:t>
            </a:r>
            <a:r>
              <a:rPr lang="nl-NL" sz="2800" dirty="0" smtClean="0"/>
              <a:t> 		&amp; 	</a:t>
            </a:r>
            <a:r>
              <a:rPr lang="nl-NL" sz="2800" dirty="0" err="1" smtClean="0"/>
              <a:t>anyone</a:t>
            </a:r>
            <a:r>
              <a:rPr lang="nl-NL" sz="2800" dirty="0" smtClean="0"/>
              <a:t>		=	(n)iemand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/>
              <a:t>s</a:t>
            </a:r>
            <a:r>
              <a:rPr lang="nl-NL" sz="2800" dirty="0" err="1" smtClean="0"/>
              <a:t>omebody</a:t>
            </a:r>
            <a:r>
              <a:rPr lang="nl-NL" sz="2800" dirty="0" smtClean="0"/>
              <a:t> 	&amp; 	</a:t>
            </a:r>
            <a:r>
              <a:rPr lang="nl-NL" sz="2800" dirty="0" err="1" smtClean="0"/>
              <a:t>anybody</a:t>
            </a:r>
            <a:r>
              <a:rPr lang="nl-NL" sz="2800" dirty="0" smtClean="0"/>
              <a:t>		= 	(n)iemand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/>
              <a:t>s</a:t>
            </a:r>
            <a:r>
              <a:rPr lang="nl-NL" sz="2800" dirty="0" err="1" smtClean="0"/>
              <a:t>omething</a:t>
            </a:r>
            <a:r>
              <a:rPr lang="nl-NL" sz="2800" dirty="0" smtClean="0"/>
              <a:t> 	&amp; 	</a:t>
            </a:r>
            <a:r>
              <a:rPr lang="nl-NL" sz="2800" dirty="0" err="1" smtClean="0"/>
              <a:t>anything</a:t>
            </a:r>
            <a:r>
              <a:rPr lang="nl-NL" sz="2800" dirty="0" smtClean="0"/>
              <a:t>		=	(n)iets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/>
              <a:t>s</a:t>
            </a:r>
            <a:r>
              <a:rPr lang="nl-NL" sz="2800" dirty="0" err="1" smtClean="0"/>
              <a:t>omewhere</a:t>
            </a:r>
            <a:r>
              <a:rPr lang="nl-NL" sz="2800" dirty="0" smtClean="0"/>
              <a:t> 	&amp; 	</a:t>
            </a:r>
            <a:r>
              <a:rPr lang="nl-NL" sz="2800" dirty="0" err="1" smtClean="0"/>
              <a:t>anywhere</a:t>
            </a:r>
            <a:r>
              <a:rPr lang="nl-NL" sz="2800" dirty="0" smtClean="0"/>
              <a:t>		=	(n)ergens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/>
              <a:t> </a:t>
            </a:r>
            <a:r>
              <a:rPr lang="nl-NL" sz="2800" b="1" dirty="0" smtClean="0"/>
              <a:t>Hoe je het woord vertaalt ligt aan de zin.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 smtClean="0"/>
              <a:t>Deze woorden volgen dezelfde regels als </a:t>
            </a:r>
            <a:r>
              <a:rPr lang="nl-NL" sz="2800" b="1" i="1" dirty="0" err="1" smtClean="0"/>
              <a:t>some</a:t>
            </a:r>
            <a:r>
              <a:rPr lang="nl-NL" sz="2800" b="1" dirty="0" smtClean="0"/>
              <a:t> en </a:t>
            </a:r>
            <a:r>
              <a:rPr lang="nl-NL" sz="2800" b="1" i="1" dirty="0" err="1" smtClean="0"/>
              <a:t>any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0077D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5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Samenvatting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46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Samenvatting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095" y="1548251"/>
            <a:ext cx="8051810" cy="44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507</TotalTime>
  <Words>962</Words>
  <Application>Microsoft Office PowerPoint</Application>
  <PresentationFormat>Breedbeeld</PresentationFormat>
  <Paragraphs>235</Paragraphs>
  <Slides>22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8" baseType="lpstr">
      <vt:lpstr>Arial</vt:lpstr>
      <vt:lpstr>Calibri</vt:lpstr>
      <vt:lpstr>Rockwell</vt:lpstr>
      <vt:lpstr>Rockwell Condensed</vt:lpstr>
      <vt:lpstr>Wingdings</vt:lpstr>
      <vt:lpstr>Houttype</vt:lpstr>
      <vt:lpstr>Some / any</vt:lpstr>
      <vt:lpstr>Some / Any</vt:lpstr>
      <vt:lpstr>Wat betekenen some en any ?</vt:lpstr>
      <vt:lpstr>Wat betekenen some  en any ?</vt:lpstr>
      <vt:lpstr>Wanneer gebruik je some ?</vt:lpstr>
      <vt:lpstr>Wanneer gebruik je some ?</vt:lpstr>
      <vt:lpstr>Wanneer gebruik je any ?</vt:lpstr>
      <vt:lpstr>Wanneer gebruik je any ?</vt:lpstr>
      <vt:lpstr>Oefening</vt:lpstr>
      <vt:lpstr>Oefening</vt:lpstr>
      <vt:lpstr>Oefening</vt:lpstr>
      <vt:lpstr>Oefening</vt:lpstr>
      <vt:lpstr>Oefening</vt:lpstr>
      <vt:lpstr>Oefening</vt:lpstr>
      <vt:lpstr>Oefening</vt:lpstr>
      <vt:lpstr>Oefening</vt:lpstr>
      <vt:lpstr>Oefening</vt:lpstr>
      <vt:lpstr>Oefening</vt:lpstr>
      <vt:lpstr>Woorden met some  en any  erin</vt:lpstr>
      <vt:lpstr>Woorden met some  en any  erin</vt:lpstr>
      <vt:lpstr>Samenvatting</vt:lpstr>
      <vt:lpstr>Samenvatting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M. Waterlander</cp:lastModifiedBy>
  <cp:revision>124</cp:revision>
  <dcterms:created xsi:type="dcterms:W3CDTF">2015-04-01T12:06:18Z</dcterms:created>
  <dcterms:modified xsi:type="dcterms:W3CDTF">2016-02-08T16:20:54Z</dcterms:modified>
</cp:coreProperties>
</file>