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9" r:id="rId2"/>
    <p:sldId id="272" r:id="rId3"/>
    <p:sldId id="295" r:id="rId4"/>
    <p:sldId id="297" r:id="rId5"/>
    <p:sldId id="263" r:id="rId6"/>
    <p:sldId id="257" r:id="rId7"/>
    <p:sldId id="285" r:id="rId8"/>
    <p:sldId id="294" r:id="rId9"/>
    <p:sldId id="293" r:id="rId10"/>
    <p:sldId id="292" r:id="rId11"/>
    <p:sldId id="291" r:id="rId12"/>
    <p:sldId id="290" r:id="rId13"/>
    <p:sldId id="289" r:id="rId14"/>
    <p:sldId id="288" r:id="rId15"/>
    <p:sldId id="287" r:id="rId16"/>
    <p:sldId id="264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E2AC00"/>
    <a:srgbClr val="EEB500"/>
    <a:srgbClr val="D6A300"/>
    <a:srgbClr val="EAB200"/>
    <a:srgbClr val="C247FF"/>
    <a:srgbClr val="F600B6"/>
    <a:srgbClr val="FF33CC"/>
    <a:srgbClr val="007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476" autoAdjust="0"/>
  </p:normalViewPr>
  <p:slideViewPr>
    <p:cSldViewPr snapToGrid="0">
      <p:cViewPr varScale="1">
        <p:scale>
          <a:sx n="63" d="100"/>
          <a:sy n="63" d="100"/>
        </p:scale>
        <p:origin x="8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9314-3E45-4A5B-94FA-DA25357E288E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C5F13-0B65-473B-8BA8-C3D1B32781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99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C5F13-0B65-473B-8BA8-C3D1B32781A4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753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53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1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4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42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9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02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1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22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79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168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59AAE33-217A-42A7-995A-4FB1C0DD5A71}" type="datetimeFigureOut">
              <a:rPr lang="nl-NL" smtClean="0"/>
              <a:t>3-11-2015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2DA05DA5-F413-4474-9ED5-8063FC4F30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390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b="1" dirty="0" smtClean="0"/>
              <a:t>Vragen</a:t>
            </a:r>
            <a:r>
              <a:rPr lang="nl-NL" dirty="0" smtClean="0"/>
              <a:t> met </a:t>
            </a:r>
            <a:br>
              <a:rPr lang="nl-NL" dirty="0" smtClean="0"/>
            </a:b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i="1" dirty="0" smtClean="0"/>
              <a:t>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endParaRPr lang="nl-NL" sz="6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38281" y="4384911"/>
            <a:ext cx="2708433" cy="406882"/>
          </a:xfrm>
        </p:spPr>
        <p:txBody>
          <a:bodyPr/>
          <a:lstStyle/>
          <a:p>
            <a:pPr algn="r"/>
            <a:r>
              <a:rPr lang="nl-N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allesvoorengels.nl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b="1" dirty="0" smtClean="0"/>
              <a:t>Vragen</a:t>
            </a:r>
            <a:r>
              <a:rPr lang="nl-NL" dirty="0" smtClean="0"/>
              <a:t> met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i="1" dirty="0" smtClean="0"/>
              <a:t>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09" y="1343746"/>
            <a:ext cx="9374107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Wat betekenen de werkwoorden </a:t>
            </a:r>
            <a:r>
              <a:rPr lang="nl-NL" sz="2800" b="1" i="1" dirty="0" smtClean="0"/>
              <a:t>(</a:t>
            </a:r>
            <a:r>
              <a:rPr lang="nl-NL" sz="2800" b="1" i="1" dirty="0" err="1" smtClean="0"/>
              <a:t>to</a:t>
            </a:r>
            <a:r>
              <a:rPr lang="nl-NL" sz="2800" b="1" i="1" dirty="0" smtClean="0"/>
              <a:t>) </a:t>
            </a:r>
            <a:r>
              <a:rPr lang="nl-NL" sz="2800" b="1" i="1" dirty="0" err="1" smtClean="0"/>
              <a:t>be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en </a:t>
            </a:r>
            <a:r>
              <a:rPr lang="nl-NL" sz="2800" b="1" i="1" dirty="0" err="1" smtClean="0"/>
              <a:t>can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Hoe </a:t>
            </a:r>
            <a:r>
              <a:rPr lang="nl-NL" sz="2800" b="1" dirty="0" smtClean="0"/>
              <a:t>maak je vragen met </a:t>
            </a:r>
            <a:r>
              <a:rPr lang="nl-NL" sz="2800" b="1" i="1" dirty="0" smtClean="0"/>
              <a:t>(</a:t>
            </a:r>
            <a:r>
              <a:rPr lang="nl-NL" sz="2800" b="1" i="1" dirty="0" err="1" smtClean="0"/>
              <a:t>to</a:t>
            </a:r>
            <a:r>
              <a:rPr lang="nl-NL" sz="2800" b="1" i="1" dirty="0" smtClean="0"/>
              <a:t>) </a:t>
            </a:r>
            <a:r>
              <a:rPr lang="nl-NL" sz="2800" b="1" i="1" dirty="0" err="1" smtClean="0"/>
              <a:t>be</a:t>
            </a:r>
            <a:r>
              <a:rPr lang="nl-NL" sz="2800" b="1" i="1" dirty="0" smtClean="0"/>
              <a:t> </a:t>
            </a:r>
            <a:r>
              <a:rPr lang="nl-NL" sz="2800" b="1" dirty="0" smtClean="0"/>
              <a:t>en </a:t>
            </a:r>
            <a:r>
              <a:rPr lang="nl-NL" sz="2800" b="1" i="1" dirty="0" err="1" smtClean="0"/>
              <a:t>can</a:t>
            </a:r>
            <a:r>
              <a:rPr lang="nl-NL" sz="2800" b="1" dirty="0" smtClean="0"/>
              <a:t>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b="1" dirty="0" smtClean="0"/>
              <a:t>Oefeningen</a:t>
            </a:r>
            <a:endParaRPr lang="nl-NL" sz="2800" b="1" dirty="0" smtClean="0"/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 descr="http://en.hdyo.org/assets/ask-question-3-2d87064cddbd5d5eb6f24d40d6b8ba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2417" r="7969" b="1288"/>
          <a:stretch/>
        </p:blipFill>
        <p:spPr bwMode="auto">
          <a:xfrm>
            <a:off x="6815879" y="2527516"/>
            <a:ext cx="4105275" cy="3800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4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betekenen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76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Wat betekenen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r>
              <a:rPr lang="nl-NL" dirty="0" smtClean="0"/>
              <a:t> ?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9323772" cy="18189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dirty="0" smtClean="0"/>
              <a:t> betekent </a:t>
            </a:r>
            <a:r>
              <a:rPr lang="nl-NL" sz="2800" b="1" dirty="0" smtClean="0"/>
              <a:t>kunnen</a:t>
            </a:r>
            <a:endParaRPr lang="nl-NL" sz="2800" b="1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smtClean="0"/>
              <a:t>We </a:t>
            </a:r>
            <a:r>
              <a:rPr lang="nl-NL" sz="2800" i="1" dirty="0" err="1" smtClean="0"/>
              <a:t>can</a:t>
            </a:r>
            <a:r>
              <a:rPr lang="nl-NL" sz="2800" i="1" dirty="0" smtClean="0"/>
              <a:t> </a:t>
            </a:r>
            <a:r>
              <a:rPr lang="nl-NL" sz="2800" i="1" dirty="0" err="1" smtClean="0"/>
              <a:t>swim</a:t>
            </a:r>
            <a:r>
              <a:rPr lang="nl-NL" sz="2800" i="1" dirty="0"/>
              <a:t>	 </a:t>
            </a:r>
            <a:r>
              <a:rPr lang="nl-NL" sz="2800" i="1" dirty="0" smtClean="0"/>
              <a:t>	– 	W</a:t>
            </a:r>
            <a:r>
              <a:rPr lang="nl-NL" sz="2800" i="1" dirty="0" smtClean="0"/>
              <a:t>ij </a:t>
            </a:r>
            <a:r>
              <a:rPr lang="nl-NL" sz="2800" b="1" i="1" dirty="0" smtClean="0"/>
              <a:t>kunnen</a:t>
            </a:r>
            <a:r>
              <a:rPr lang="nl-NL" sz="2800" i="1" dirty="0" smtClean="0"/>
              <a:t> zwemmen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800" i="1" dirty="0" smtClean="0"/>
              <a:t>Peter </a:t>
            </a:r>
            <a:r>
              <a:rPr lang="nl-NL" sz="2800" i="1" dirty="0" err="1" smtClean="0"/>
              <a:t>can</a:t>
            </a:r>
            <a:r>
              <a:rPr lang="nl-NL" sz="2800" i="1" dirty="0" smtClean="0"/>
              <a:t> </a:t>
            </a:r>
            <a:r>
              <a:rPr lang="nl-NL" sz="2800" i="1" dirty="0" err="1" smtClean="0"/>
              <a:t>climb</a:t>
            </a:r>
            <a:r>
              <a:rPr lang="nl-NL" sz="2800" i="1" dirty="0" smtClean="0"/>
              <a:t> 		– 	Peter </a:t>
            </a:r>
            <a:r>
              <a:rPr lang="nl-NL" sz="2800" b="1" i="1" dirty="0" smtClean="0"/>
              <a:t>kan</a:t>
            </a:r>
            <a:r>
              <a:rPr lang="nl-NL" sz="2800" i="1" dirty="0" smtClean="0"/>
              <a:t> klimmen</a:t>
            </a:r>
            <a:endParaRPr lang="nl-NL" sz="2800" i="1" dirty="0" smtClean="0"/>
          </a:p>
          <a:p>
            <a:pPr marL="0" indent="0"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Afgeronde rechthoek 22"/>
          <p:cNvSpPr/>
          <p:nvPr/>
        </p:nvSpPr>
        <p:spPr>
          <a:xfrm>
            <a:off x="9462782" y="2777532"/>
            <a:ext cx="2100825" cy="2961563"/>
          </a:xfrm>
          <a:prstGeom prst="roundRect">
            <a:avLst/>
          </a:prstGeom>
          <a:blipFill dpi="0" rotWithShape="1">
            <a:blip r:embed="rId3">
              <a:alphaModFix amt="25000"/>
              <a:duotone>
                <a:schemeClr val="lt2">
                  <a:tint val="75000"/>
                  <a:shade val="58000"/>
                  <a:satMod val="120000"/>
                </a:schemeClr>
                <a:schemeClr val="lt2">
                  <a:tint val="50000"/>
                  <a:shade val="96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 dirty="0" smtClean="0">
                <a:solidFill>
                  <a:schemeClr val="tx1"/>
                </a:solidFill>
              </a:rPr>
              <a:t> I	  </a:t>
            </a:r>
            <a:r>
              <a:rPr lang="nl-NL" sz="2400" dirty="0" err="1" smtClean="0">
                <a:solidFill>
                  <a:srgbClr val="009900"/>
                </a:solidFill>
              </a:rPr>
              <a:t>am</a:t>
            </a:r>
            <a:endParaRPr lang="nl-NL" sz="2400" dirty="0" smtClean="0">
              <a:solidFill>
                <a:srgbClr val="009900"/>
              </a:solidFill>
            </a:endParaRP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You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She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is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He	  </a:t>
            </a:r>
            <a:r>
              <a:rPr lang="nl-NL" sz="2400" dirty="0" smtClean="0">
                <a:solidFill>
                  <a:srgbClr val="009900"/>
                </a:solidFill>
              </a:rPr>
              <a:t>is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It	  </a:t>
            </a:r>
            <a:r>
              <a:rPr lang="nl-NL" sz="2400" dirty="0" smtClean="0">
                <a:solidFill>
                  <a:srgbClr val="009900"/>
                </a:solidFill>
              </a:rPr>
              <a:t>is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We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You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  <a:p>
            <a:r>
              <a:rPr lang="nl-NL" sz="2400" dirty="0" smtClean="0">
                <a:solidFill>
                  <a:schemeClr val="tx1"/>
                </a:solidFill>
              </a:rPr>
              <a:t> </a:t>
            </a:r>
            <a:r>
              <a:rPr lang="nl-NL" sz="2400" dirty="0" err="1" smtClean="0">
                <a:solidFill>
                  <a:schemeClr val="tx1"/>
                </a:solidFill>
              </a:rPr>
              <a:t>They</a:t>
            </a:r>
            <a:r>
              <a:rPr lang="nl-NL" sz="2400" dirty="0" smtClean="0">
                <a:solidFill>
                  <a:schemeClr val="tx1"/>
                </a:solidFill>
              </a:rPr>
              <a:t>	  </a:t>
            </a:r>
            <a:r>
              <a:rPr lang="nl-NL" sz="2400" dirty="0" smtClean="0">
                <a:solidFill>
                  <a:srgbClr val="009900"/>
                </a:solidFill>
              </a:rPr>
              <a:t>are</a:t>
            </a:r>
          </a:p>
        </p:txBody>
      </p:sp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39010" y="3890076"/>
            <a:ext cx="9323772" cy="1818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 smtClean="0"/>
              <a:t> (</a:t>
            </a:r>
            <a:r>
              <a:rPr lang="nl-NL" sz="2800" b="1" dirty="0" err="1" smtClean="0"/>
              <a:t>to</a:t>
            </a:r>
            <a:r>
              <a:rPr lang="nl-NL" sz="2800" b="1" dirty="0" smtClean="0"/>
              <a:t>) </a:t>
            </a:r>
            <a:r>
              <a:rPr lang="nl-NL" sz="2800" b="1" dirty="0" err="1" smtClean="0"/>
              <a:t>be</a:t>
            </a:r>
            <a:r>
              <a:rPr lang="nl-NL" sz="2800" b="1" dirty="0" smtClean="0"/>
              <a:t> </a:t>
            </a:r>
            <a:r>
              <a:rPr lang="nl-NL" sz="2800" dirty="0" smtClean="0"/>
              <a:t>betekent </a:t>
            </a:r>
            <a:r>
              <a:rPr lang="nl-NL" sz="2800" b="1" dirty="0" smtClean="0"/>
              <a:t>zijn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2800" b="1" dirty="0"/>
              <a:t> </a:t>
            </a:r>
            <a:r>
              <a:rPr lang="nl-NL" sz="2800" b="1" dirty="0" smtClean="0"/>
              <a:t>(</a:t>
            </a:r>
            <a:r>
              <a:rPr lang="nl-NL" sz="2800" b="1" dirty="0" err="1" smtClean="0"/>
              <a:t>to</a:t>
            </a:r>
            <a:r>
              <a:rPr lang="nl-NL" sz="2800" b="1" dirty="0" smtClean="0"/>
              <a:t>) </a:t>
            </a:r>
            <a:r>
              <a:rPr lang="nl-NL" sz="2800" b="1" dirty="0" err="1" smtClean="0"/>
              <a:t>be</a:t>
            </a:r>
            <a:r>
              <a:rPr lang="nl-NL" sz="2800" dirty="0" smtClean="0"/>
              <a:t> heeft in de t.t. drie vormen: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, </a:t>
            </a:r>
            <a:r>
              <a:rPr lang="nl-NL" sz="2800" b="1" dirty="0" smtClean="0"/>
              <a:t>is</a:t>
            </a:r>
            <a:r>
              <a:rPr lang="nl-NL" sz="2800" dirty="0" smtClean="0"/>
              <a:t> en </a:t>
            </a:r>
            <a:r>
              <a:rPr lang="nl-NL" sz="2800" b="1" dirty="0" smtClean="0"/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332902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maak je </a:t>
            </a:r>
            <a:r>
              <a:rPr lang="nl-NL" b="1" dirty="0"/>
              <a:t>vragen</a:t>
            </a:r>
            <a:r>
              <a:rPr lang="nl-NL" dirty="0"/>
              <a:t> </a:t>
            </a:r>
            <a:r>
              <a:rPr lang="nl-NL" dirty="0" smtClean="0"/>
              <a:t>met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i="1" dirty="0" smtClean="0"/>
              <a:t>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23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3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/>
              <a:t>Hoe maak je </a:t>
            </a:r>
            <a:r>
              <a:rPr lang="nl-NL" b="1" dirty="0"/>
              <a:t>vragen</a:t>
            </a:r>
            <a:r>
              <a:rPr lang="nl-NL" dirty="0"/>
              <a:t> </a:t>
            </a:r>
            <a:r>
              <a:rPr lang="nl-NL" dirty="0" smtClean="0"/>
              <a:t>met </a:t>
            </a:r>
            <a:r>
              <a:rPr lang="nl-NL" i="1" dirty="0" smtClean="0"/>
              <a:t>(</a:t>
            </a:r>
            <a:r>
              <a:rPr lang="nl-NL" i="1" dirty="0" err="1" smtClean="0"/>
              <a:t>to</a:t>
            </a:r>
            <a:r>
              <a:rPr lang="nl-NL" i="1" dirty="0" smtClean="0"/>
              <a:t>) </a:t>
            </a:r>
            <a:r>
              <a:rPr lang="nl-NL" i="1" dirty="0" err="1" smtClean="0"/>
              <a:t>be</a:t>
            </a:r>
            <a:r>
              <a:rPr lang="nl-NL" i="1" dirty="0" smtClean="0"/>
              <a:t> </a:t>
            </a:r>
            <a:r>
              <a:rPr lang="nl-NL" dirty="0" smtClean="0"/>
              <a:t>en </a:t>
            </a:r>
            <a:r>
              <a:rPr lang="nl-NL" i="1" dirty="0" err="1" smtClean="0"/>
              <a:t>can</a:t>
            </a:r>
            <a:r>
              <a:rPr lang="nl-NL" i="1" dirty="0" smtClean="0"/>
              <a:t> 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28" name="Afgeronde rechthoek 27"/>
          <p:cNvSpPr/>
          <p:nvPr/>
        </p:nvSpPr>
        <p:spPr>
          <a:xfrm>
            <a:off x="1225205" y="1390239"/>
            <a:ext cx="9741590" cy="5304176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800" dirty="0" smtClean="0">
                <a:solidFill>
                  <a:schemeClr val="tx1"/>
                </a:solidFill>
              </a:rPr>
              <a:t>My </a:t>
            </a:r>
            <a:r>
              <a:rPr lang="nl-NL" sz="2800" dirty="0" err="1" smtClean="0">
                <a:solidFill>
                  <a:schemeClr val="tx1"/>
                </a:solidFill>
              </a:rPr>
              <a:t>mother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b="1" dirty="0" smtClean="0">
                <a:solidFill>
                  <a:schemeClr val="tx1"/>
                </a:solidFill>
              </a:rPr>
              <a:t>is </a:t>
            </a:r>
            <a:r>
              <a:rPr lang="nl-NL" sz="2800" dirty="0" err="1" smtClean="0">
                <a:solidFill>
                  <a:schemeClr val="tx1"/>
                </a:solidFill>
              </a:rPr>
              <a:t>very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nice</a:t>
            </a:r>
            <a:r>
              <a:rPr lang="nl-NL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nl-NL" sz="2800" b="1" dirty="0" smtClean="0">
                <a:solidFill>
                  <a:schemeClr val="tx1"/>
                </a:solidFill>
              </a:rPr>
              <a:t>Is </a:t>
            </a:r>
            <a:r>
              <a:rPr lang="nl-NL" sz="2800" dirty="0" err="1" smtClean="0">
                <a:solidFill>
                  <a:schemeClr val="tx1"/>
                </a:solidFill>
              </a:rPr>
              <a:t>my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mother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very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nice</a:t>
            </a:r>
            <a:r>
              <a:rPr lang="nl-NL" sz="2800" dirty="0" smtClean="0">
                <a:solidFill>
                  <a:schemeClr val="tx1"/>
                </a:solidFill>
              </a:rPr>
              <a:t>?</a:t>
            </a:r>
          </a:p>
          <a:p>
            <a:endParaRPr lang="nl-NL" sz="2800" b="1" dirty="0">
              <a:solidFill>
                <a:schemeClr val="tx1"/>
              </a:solidFill>
            </a:endParaRPr>
          </a:p>
          <a:p>
            <a:r>
              <a:rPr lang="nl-NL" sz="2800" dirty="0" err="1" smtClean="0">
                <a:solidFill>
                  <a:schemeClr val="tx1"/>
                </a:solidFill>
              </a:rPr>
              <a:t>They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b="1" dirty="0" err="1" smtClean="0">
                <a:solidFill>
                  <a:schemeClr val="tx1"/>
                </a:solidFill>
              </a:rPr>
              <a:t>can</a:t>
            </a:r>
            <a:r>
              <a:rPr lang="nl-NL" sz="2800" b="1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swim</a:t>
            </a:r>
            <a:r>
              <a:rPr lang="nl-NL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nl-NL" sz="2800" b="1" dirty="0" err="1" smtClean="0">
                <a:solidFill>
                  <a:schemeClr val="tx1"/>
                </a:solidFill>
              </a:rPr>
              <a:t>Can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they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swim</a:t>
            </a:r>
            <a:r>
              <a:rPr lang="nl-NL" sz="2800" dirty="0" smtClean="0">
                <a:solidFill>
                  <a:schemeClr val="tx1"/>
                </a:solidFill>
              </a:rPr>
              <a:t>?</a:t>
            </a:r>
          </a:p>
          <a:p>
            <a:endParaRPr lang="nl-NL" sz="2800" b="1" dirty="0">
              <a:solidFill>
                <a:schemeClr val="tx1"/>
              </a:solidFill>
            </a:endParaRPr>
          </a:p>
          <a:p>
            <a:r>
              <a:rPr lang="nl-NL" sz="2800" dirty="0" smtClean="0">
                <a:solidFill>
                  <a:schemeClr val="tx1"/>
                </a:solidFill>
              </a:rPr>
              <a:t>I </a:t>
            </a:r>
            <a:r>
              <a:rPr lang="nl-NL" sz="2800" b="1" dirty="0" err="1" smtClean="0">
                <a:solidFill>
                  <a:schemeClr val="tx1"/>
                </a:solidFill>
              </a:rPr>
              <a:t>am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very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angry</a:t>
            </a:r>
            <a:r>
              <a:rPr lang="nl-NL" sz="2800" dirty="0">
                <a:solidFill>
                  <a:schemeClr val="tx1"/>
                </a:solidFill>
              </a:rPr>
              <a:t>.</a:t>
            </a:r>
            <a:endParaRPr lang="nl-NL" sz="2800" dirty="0" smtClean="0">
              <a:solidFill>
                <a:schemeClr val="tx1"/>
              </a:solidFill>
            </a:endParaRPr>
          </a:p>
          <a:p>
            <a:r>
              <a:rPr lang="nl-NL" sz="2800" b="1" dirty="0" smtClean="0">
                <a:solidFill>
                  <a:schemeClr val="tx1"/>
                </a:solidFill>
              </a:rPr>
              <a:t>Am</a:t>
            </a:r>
            <a:r>
              <a:rPr lang="nl-NL" sz="2800" dirty="0" smtClean="0">
                <a:solidFill>
                  <a:schemeClr val="tx1"/>
                </a:solidFill>
              </a:rPr>
              <a:t> I </a:t>
            </a:r>
            <a:r>
              <a:rPr lang="nl-NL" sz="2800" dirty="0" err="1" smtClean="0">
                <a:solidFill>
                  <a:schemeClr val="tx1"/>
                </a:solidFill>
              </a:rPr>
              <a:t>very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angry</a:t>
            </a:r>
            <a:r>
              <a:rPr lang="nl-NL" sz="2800" dirty="0" smtClean="0">
                <a:solidFill>
                  <a:schemeClr val="tx1"/>
                </a:solidFill>
              </a:rPr>
              <a:t>?</a:t>
            </a:r>
          </a:p>
          <a:p>
            <a:endParaRPr lang="nl-NL" sz="2800" b="1" dirty="0">
              <a:solidFill>
                <a:schemeClr val="tx1"/>
              </a:solidFill>
            </a:endParaRPr>
          </a:p>
          <a:p>
            <a:r>
              <a:rPr lang="nl-NL" sz="2800" dirty="0" smtClean="0">
                <a:solidFill>
                  <a:schemeClr val="tx1"/>
                </a:solidFill>
              </a:rPr>
              <a:t>My </a:t>
            </a:r>
            <a:r>
              <a:rPr lang="nl-NL" sz="2800" dirty="0" err="1" smtClean="0">
                <a:solidFill>
                  <a:schemeClr val="tx1"/>
                </a:solidFill>
              </a:rPr>
              <a:t>brothers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b="1" dirty="0" smtClean="0">
                <a:solidFill>
                  <a:schemeClr val="tx1"/>
                </a:solidFill>
              </a:rPr>
              <a:t>are</a:t>
            </a:r>
            <a:r>
              <a:rPr lang="nl-NL" sz="2800" dirty="0" smtClean="0">
                <a:solidFill>
                  <a:schemeClr val="tx1"/>
                </a:solidFill>
              </a:rPr>
              <a:t> cool.</a:t>
            </a:r>
          </a:p>
          <a:p>
            <a:r>
              <a:rPr lang="nl-NL" sz="2800" b="1" dirty="0" smtClean="0">
                <a:solidFill>
                  <a:schemeClr val="tx1"/>
                </a:solidFill>
              </a:rPr>
              <a:t>Are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my</a:t>
            </a:r>
            <a:r>
              <a:rPr lang="nl-NL" sz="2800" dirty="0" smtClean="0">
                <a:solidFill>
                  <a:schemeClr val="tx1"/>
                </a:solidFill>
              </a:rPr>
              <a:t> </a:t>
            </a:r>
            <a:r>
              <a:rPr lang="nl-NL" sz="2800" dirty="0" err="1" smtClean="0">
                <a:solidFill>
                  <a:schemeClr val="tx1"/>
                </a:solidFill>
              </a:rPr>
              <a:t>brothers</a:t>
            </a:r>
            <a:r>
              <a:rPr lang="nl-NL" sz="2800" dirty="0" smtClean="0">
                <a:solidFill>
                  <a:schemeClr val="tx1"/>
                </a:solidFill>
              </a:rPr>
              <a:t> cool?</a:t>
            </a:r>
            <a:endParaRPr lang="nl-NL" sz="2800" b="1" dirty="0" smtClean="0">
              <a:solidFill>
                <a:schemeClr val="tx1"/>
              </a:solidFill>
            </a:endParaRPr>
          </a:p>
        </p:txBody>
      </p:sp>
      <p:sp>
        <p:nvSpPr>
          <p:cNvPr id="3" name="Rechteraccolade 2"/>
          <p:cNvSpPr/>
          <p:nvPr/>
        </p:nvSpPr>
        <p:spPr>
          <a:xfrm>
            <a:off x="5581995" y="1601103"/>
            <a:ext cx="461910" cy="481647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/>
          <p:cNvSpPr/>
          <p:nvPr/>
        </p:nvSpPr>
        <p:spPr>
          <a:xfrm>
            <a:off x="5812950" y="3532286"/>
            <a:ext cx="46223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800" b="1" dirty="0" err="1" smtClean="0"/>
              <a:t>am</a:t>
            </a:r>
            <a:r>
              <a:rPr lang="nl-NL" sz="2800" dirty="0" smtClean="0"/>
              <a:t>,</a:t>
            </a:r>
            <a:r>
              <a:rPr lang="nl-NL" sz="2800" b="1" dirty="0" smtClean="0"/>
              <a:t> is</a:t>
            </a:r>
            <a:r>
              <a:rPr lang="nl-NL" sz="2800" dirty="0" smtClean="0"/>
              <a:t>,</a:t>
            </a:r>
            <a:r>
              <a:rPr lang="nl-NL" sz="2800" b="1" dirty="0" smtClean="0"/>
              <a:t> are</a:t>
            </a:r>
            <a:r>
              <a:rPr lang="nl-NL" sz="2800" dirty="0" smtClean="0"/>
              <a:t>,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can</a:t>
            </a:r>
            <a:endParaRPr lang="nl-NL" sz="2800" b="1" dirty="0" smtClean="0"/>
          </a:p>
          <a:p>
            <a:pPr algn="ctr"/>
            <a:r>
              <a:rPr lang="nl-NL" sz="2800" dirty="0" smtClean="0"/>
              <a:t>naar voren</a:t>
            </a:r>
            <a:endParaRPr lang="nl-NL" sz="2800" b="1" dirty="0"/>
          </a:p>
        </p:txBody>
      </p:sp>
      <p:sp>
        <p:nvSpPr>
          <p:cNvPr id="4" name="Linkeraccolade 3"/>
          <p:cNvSpPr/>
          <p:nvPr/>
        </p:nvSpPr>
        <p:spPr>
          <a:xfrm rot="5400000">
            <a:off x="7522691" y="2573668"/>
            <a:ext cx="353311" cy="191394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7213600" y="2997200"/>
            <a:ext cx="978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smtClean="0"/>
              <a:t>(</a:t>
            </a:r>
            <a:r>
              <a:rPr lang="nl-NL" sz="2000" dirty="0" err="1" smtClean="0"/>
              <a:t>to</a:t>
            </a:r>
            <a:r>
              <a:rPr lang="nl-NL" sz="2000" dirty="0" smtClean="0"/>
              <a:t>) </a:t>
            </a:r>
            <a:r>
              <a:rPr lang="nl-NL" sz="2000" dirty="0" err="1" smtClean="0"/>
              <a:t>be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8481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Oefeningen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70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3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61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Spain.</a:t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Spain.</a:t>
            </a:r>
            <a:br>
              <a:rPr lang="nl-NL" sz="2800" dirty="0" smtClean="0"/>
            </a:br>
            <a:r>
              <a:rPr lang="nl-NL" sz="2800" b="1" dirty="0" smtClean="0"/>
              <a:t>Am </a:t>
            </a:r>
            <a:r>
              <a:rPr lang="nl-NL" sz="2800" dirty="0" smtClean="0"/>
              <a:t>I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Spain?</a:t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9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Spain.</a:t>
            </a:r>
            <a:br>
              <a:rPr lang="nl-NL" sz="2800" dirty="0" smtClean="0"/>
            </a:br>
            <a:r>
              <a:rPr lang="nl-NL" sz="2800" b="1" dirty="0" smtClean="0"/>
              <a:t>Am </a:t>
            </a:r>
            <a:r>
              <a:rPr lang="nl-NL" sz="2800" dirty="0" smtClean="0"/>
              <a:t>I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Peter </a:t>
            </a:r>
            <a:r>
              <a:rPr lang="nl-NL" sz="2800" b="1" dirty="0" smtClean="0"/>
              <a:t>is </a:t>
            </a:r>
            <a:r>
              <a:rPr lang="nl-NL" sz="2800" dirty="0" smtClean="0"/>
              <a:t>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party.</a:t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1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Spain.</a:t>
            </a:r>
            <a:br>
              <a:rPr lang="nl-NL" sz="2800" dirty="0" smtClean="0"/>
            </a:br>
            <a:r>
              <a:rPr lang="nl-NL" sz="2800" b="1" dirty="0" smtClean="0"/>
              <a:t>Am </a:t>
            </a:r>
            <a:r>
              <a:rPr lang="nl-NL" sz="2800" dirty="0" smtClean="0"/>
              <a:t>I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Peter </a:t>
            </a:r>
            <a:r>
              <a:rPr lang="nl-NL" sz="2800" b="1" dirty="0" smtClean="0"/>
              <a:t>is </a:t>
            </a:r>
            <a:r>
              <a:rPr lang="nl-NL" sz="2800" dirty="0" smtClean="0"/>
              <a:t>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party.</a:t>
            </a:r>
            <a:br>
              <a:rPr lang="nl-NL" sz="2800" dirty="0" smtClean="0"/>
            </a:br>
            <a:r>
              <a:rPr lang="nl-NL" sz="2800" b="1" dirty="0"/>
              <a:t>I</a:t>
            </a:r>
            <a:r>
              <a:rPr lang="nl-NL" sz="2800" b="1" dirty="0" smtClean="0"/>
              <a:t>s</a:t>
            </a:r>
            <a:r>
              <a:rPr lang="nl-NL" sz="2800" dirty="0" smtClean="0"/>
              <a:t> Peter 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party?</a:t>
            </a:r>
            <a:br>
              <a:rPr lang="nl-NL" sz="2800" dirty="0" smtClean="0"/>
            </a:br>
            <a:r>
              <a:rPr lang="nl-NL" sz="2800" dirty="0" smtClean="0"/>
              <a:t/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9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Spain.</a:t>
            </a:r>
            <a:br>
              <a:rPr lang="nl-NL" sz="2800" dirty="0" smtClean="0"/>
            </a:br>
            <a:r>
              <a:rPr lang="nl-NL" sz="2800" b="1" dirty="0" smtClean="0"/>
              <a:t>Am </a:t>
            </a:r>
            <a:r>
              <a:rPr lang="nl-NL" sz="2800" dirty="0" smtClean="0"/>
              <a:t>I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Peter </a:t>
            </a:r>
            <a:r>
              <a:rPr lang="nl-NL" sz="2800" b="1" dirty="0" smtClean="0"/>
              <a:t>is </a:t>
            </a:r>
            <a:r>
              <a:rPr lang="nl-NL" sz="2800" dirty="0" smtClean="0"/>
              <a:t>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party.</a:t>
            </a:r>
            <a:br>
              <a:rPr lang="nl-NL" sz="2800" dirty="0" smtClean="0"/>
            </a:br>
            <a:r>
              <a:rPr lang="nl-NL" sz="2800" b="1" dirty="0"/>
              <a:t>I</a:t>
            </a:r>
            <a:r>
              <a:rPr lang="nl-NL" sz="2800" b="1" dirty="0" smtClean="0"/>
              <a:t>s</a:t>
            </a:r>
            <a:r>
              <a:rPr lang="nl-NL" sz="2800" dirty="0" smtClean="0"/>
              <a:t> Peter 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 </a:t>
            </a:r>
            <a:r>
              <a:rPr lang="nl-NL" sz="2800" b="1" dirty="0" smtClean="0"/>
              <a:t>are</a:t>
            </a:r>
            <a:r>
              <a:rPr lang="nl-NL" sz="2800" dirty="0" smtClean="0"/>
              <a:t> </a:t>
            </a:r>
            <a:r>
              <a:rPr lang="nl-NL" sz="2800" dirty="0" err="1" smtClean="0"/>
              <a:t>dangerous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2"/>
          <a:srcRect l="104" t="-1" r="104" b="-196"/>
          <a:stretch/>
        </p:blipFill>
        <p:spPr>
          <a:xfrm flipV="1">
            <a:off x="0" y="-2382"/>
            <a:ext cx="12192000" cy="12143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010" y="-1"/>
            <a:ext cx="12052990" cy="1211939"/>
          </a:xfrm>
        </p:spPr>
        <p:txBody>
          <a:bodyPr/>
          <a:lstStyle/>
          <a:p>
            <a:r>
              <a:rPr lang="nl-NL" dirty="0" smtClean="0"/>
              <a:t>Oefeningen</a:t>
            </a:r>
            <a:endParaRPr lang="nl-NL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39010" y="1343746"/>
            <a:ext cx="7142634" cy="402360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My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</a:t>
            </a: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smtClean="0"/>
              <a:t>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err="1" smtClean="0"/>
              <a:t>Can</a:t>
            </a:r>
            <a:r>
              <a:rPr lang="nl-NL" sz="2800" b="1" dirty="0" smtClean="0"/>
              <a:t> </a:t>
            </a:r>
            <a:r>
              <a:rPr lang="nl-NL" sz="2800" dirty="0" err="1" smtClean="0"/>
              <a:t>my</a:t>
            </a:r>
            <a:r>
              <a:rPr lang="nl-NL" sz="2800" dirty="0" smtClean="0"/>
              <a:t> </a:t>
            </a:r>
            <a:r>
              <a:rPr lang="nl-NL" sz="2800" dirty="0" err="1" smtClean="0"/>
              <a:t>parents</a:t>
            </a:r>
            <a:r>
              <a:rPr lang="nl-NL" sz="2800" dirty="0" smtClean="0"/>
              <a:t> help </a:t>
            </a:r>
            <a:r>
              <a:rPr lang="nl-NL" sz="2800" dirty="0" err="1" smtClean="0"/>
              <a:t>you</a:t>
            </a:r>
            <a:r>
              <a:rPr lang="nl-NL" sz="2800" dirty="0" smtClean="0"/>
              <a:t>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I </a:t>
            </a:r>
            <a:r>
              <a:rPr lang="nl-NL" sz="2800" b="1" dirty="0" err="1" smtClean="0"/>
              <a:t>am</a:t>
            </a:r>
            <a:r>
              <a:rPr lang="nl-NL" sz="2800" dirty="0" smtClean="0"/>
              <a:t>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Spain.</a:t>
            </a:r>
            <a:br>
              <a:rPr lang="nl-NL" sz="2800" dirty="0" smtClean="0"/>
            </a:br>
            <a:r>
              <a:rPr lang="nl-NL" sz="2800" b="1" dirty="0" smtClean="0"/>
              <a:t>Am </a:t>
            </a:r>
            <a:r>
              <a:rPr lang="nl-NL" sz="2800" dirty="0" smtClean="0"/>
              <a:t>I </a:t>
            </a:r>
            <a:r>
              <a:rPr lang="nl-NL" sz="2800" dirty="0" err="1" smtClean="0"/>
              <a:t>going</a:t>
            </a:r>
            <a:r>
              <a:rPr lang="nl-NL" sz="2800" dirty="0" smtClean="0"/>
              <a:t> </a:t>
            </a:r>
            <a:r>
              <a:rPr lang="nl-NL" sz="2800" dirty="0" err="1" smtClean="0"/>
              <a:t>to</a:t>
            </a:r>
            <a:r>
              <a:rPr lang="nl-NL" sz="2800" dirty="0" smtClean="0"/>
              <a:t> Spain?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Peter </a:t>
            </a:r>
            <a:r>
              <a:rPr lang="nl-NL" sz="2800" b="1" dirty="0" smtClean="0"/>
              <a:t>is </a:t>
            </a:r>
            <a:r>
              <a:rPr lang="nl-NL" sz="2800" dirty="0" smtClean="0"/>
              <a:t>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party.</a:t>
            </a:r>
            <a:br>
              <a:rPr lang="nl-NL" sz="2800" dirty="0" smtClean="0"/>
            </a:br>
            <a:r>
              <a:rPr lang="nl-NL" sz="2800" b="1" dirty="0"/>
              <a:t>I</a:t>
            </a:r>
            <a:r>
              <a:rPr lang="nl-NL" sz="2800" b="1" dirty="0" smtClean="0"/>
              <a:t>s</a:t>
            </a:r>
            <a:r>
              <a:rPr lang="nl-NL" sz="2800" dirty="0" smtClean="0"/>
              <a:t> Peter at </a:t>
            </a:r>
            <a:r>
              <a:rPr lang="nl-NL" sz="2800" dirty="0" err="1" smtClean="0"/>
              <a:t>the</a:t>
            </a:r>
            <a:r>
              <a:rPr lang="nl-NL" sz="2800" dirty="0" smtClean="0"/>
              <a:t> party?</a:t>
            </a:r>
            <a:br>
              <a:rPr lang="nl-NL" sz="2800" dirty="0" smtClean="0"/>
            </a:br>
            <a:endParaRPr lang="nl-NL" sz="2800" dirty="0" smtClean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nl-NL" sz="2800" dirty="0" smtClean="0"/>
              <a:t>The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 </a:t>
            </a:r>
            <a:r>
              <a:rPr lang="nl-NL" sz="2800" b="1" dirty="0" smtClean="0"/>
              <a:t>are</a:t>
            </a:r>
            <a:r>
              <a:rPr lang="nl-NL" sz="2800" dirty="0" smtClean="0"/>
              <a:t> </a:t>
            </a:r>
            <a:r>
              <a:rPr lang="nl-NL" sz="2800" dirty="0" err="1" smtClean="0"/>
              <a:t>dangerous</a:t>
            </a:r>
            <a:r>
              <a:rPr lang="nl-NL" sz="2800" dirty="0" smtClean="0"/>
              <a:t>.</a:t>
            </a:r>
            <a:br>
              <a:rPr lang="nl-NL" sz="2800" dirty="0" smtClean="0"/>
            </a:br>
            <a:r>
              <a:rPr lang="nl-NL" sz="2800" b="1" dirty="0" smtClean="0"/>
              <a:t>Are</a:t>
            </a:r>
            <a:r>
              <a:rPr lang="nl-NL" sz="2800" dirty="0" smtClean="0"/>
              <a:t> </a:t>
            </a:r>
            <a:r>
              <a:rPr lang="nl-NL" sz="2800" dirty="0" err="1" smtClean="0"/>
              <a:t>the</a:t>
            </a:r>
            <a:r>
              <a:rPr lang="nl-NL" sz="2800" dirty="0" smtClean="0"/>
              <a:t> </a:t>
            </a:r>
            <a:r>
              <a:rPr lang="nl-NL" sz="2800" dirty="0" err="1" smtClean="0"/>
              <a:t>animals</a:t>
            </a:r>
            <a:r>
              <a:rPr lang="nl-NL" sz="2800" dirty="0" smtClean="0"/>
              <a:t> </a:t>
            </a:r>
            <a:r>
              <a:rPr lang="nl-NL" sz="2800" dirty="0" err="1" smtClean="0"/>
              <a:t>dangerous</a:t>
            </a:r>
            <a:r>
              <a:rPr lang="nl-NL" sz="2800" dirty="0" smtClean="0"/>
              <a:t>?</a:t>
            </a:r>
          </a:p>
          <a:p>
            <a:pPr marL="0" indent="0">
              <a:lnSpc>
                <a:spcPct val="100000"/>
              </a:lnSpc>
              <a:buNone/>
            </a:pPr>
            <a:endParaRPr lang="nl-NL" sz="2800" dirty="0" smtClean="0"/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9972673" y="6327992"/>
            <a:ext cx="1464468" cy="27283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sz="1200" dirty="0" smtClean="0">
                <a:solidFill>
                  <a:schemeClr val="bg1">
                    <a:lumMod val="65000"/>
                  </a:schemeClr>
                </a:solidFill>
              </a:rPr>
              <a:t>allesvoorengels.nl</a:t>
            </a:r>
            <a:endParaRPr lang="nl-NL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Afgeronde rechthoek 9"/>
          <p:cNvSpPr/>
          <p:nvPr/>
        </p:nvSpPr>
        <p:spPr>
          <a:xfrm>
            <a:off x="7692390" y="3180798"/>
            <a:ext cx="4275088" cy="1178335"/>
          </a:xfrm>
          <a:prstGeom prst="roundRect">
            <a:avLst/>
          </a:prstGeom>
          <a:solidFill>
            <a:srgbClr val="0099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 err="1">
                <a:solidFill>
                  <a:schemeClr val="tx1"/>
                </a:solidFill>
              </a:rPr>
              <a:t>am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is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are</a:t>
            </a:r>
            <a:r>
              <a:rPr lang="nl-NL" sz="2400" dirty="0">
                <a:solidFill>
                  <a:schemeClr val="tx1"/>
                </a:solidFill>
              </a:rPr>
              <a:t>,</a:t>
            </a:r>
            <a:r>
              <a:rPr lang="nl-NL" sz="2400" b="1" dirty="0">
                <a:solidFill>
                  <a:schemeClr val="tx1"/>
                </a:solidFill>
              </a:rPr>
              <a:t> </a:t>
            </a:r>
            <a:r>
              <a:rPr lang="nl-NL" sz="2400" b="1" dirty="0" err="1">
                <a:solidFill>
                  <a:schemeClr val="tx1"/>
                </a:solidFill>
              </a:rPr>
              <a:t>can</a:t>
            </a:r>
            <a:endParaRPr lang="nl-NL" sz="2400" b="1" dirty="0">
              <a:solidFill>
                <a:schemeClr val="tx1"/>
              </a:solidFill>
            </a:endParaRPr>
          </a:p>
          <a:p>
            <a:pPr algn="ctr"/>
            <a:r>
              <a:rPr lang="nl-NL" sz="2400" dirty="0">
                <a:solidFill>
                  <a:schemeClr val="tx1"/>
                </a:solidFill>
              </a:rPr>
              <a:t>naar </a:t>
            </a:r>
            <a:r>
              <a:rPr lang="nl-NL" sz="2400" dirty="0" smtClean="0">
                <a:solidFill>
                  <a:schemeClr val="tx1"/>
                </a:solidFill>
              </a:rPr>
              <a:t>voren</a:t>
            </a:r>
            <a:endParaRPr lang="nl-N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TM03090434[[fn=Houtsoort]]</Template>
  <TotalTime>367</TotalTime>
  <Words>315</Words>
  <Application>Microsoft Office PowerPoint</Application>
  <PresentationFormat>Breedbeeld</PresentationFormat>
  <Paragraphs>98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Calibri</vt:lpstr>
      <vt:lpstr>Rockwell</vt:lpstr>
      <vt:lpstr>Rockwell Condensed</vt:lpstr>
      <vt:lpstr>Wingdings</vt:lpstr>
      <vt:lpstr>Houttype</vt:lpstr>
      <vt:lpstr>Vragen met  (to) be  en can</vt:lpstr>
      <vt:lpstr>Vragen met (to) be  en can</vt:lpstr>
      <vt:lpstr>Wat betekenen (to) be en can ?</vt:lpstr>
      <vt:lpstr>Wat betekenen (to) be  en can ?</vt:lpstr>
      <vt:lpstr>Hoe maak je vragen met (to) be  en can ?</vt:lpstr>
      <vt:lpstr>Hoe maak je vragen met (to) be en can ?</vt:lpstr>
      <vt:lpstr>Oefeningen</vt:lpstr>
      <vt:lpstr>Oefeningen</vt:lpstr>
      <vt:lpstr>Oefeningen</vt:lpstr>
      <vt:lpstr>Oefeningen</vt:lpstr>
      <vt:lpstr>Oefeningen</vt:lpstr>
      <vt:lpstr>Oefeningen</vt:lpstr>
      <vt:lpstr>Oefeningen</vt:lpstr>
      <vt:lpstr>Oefeningen</vt:lpstr>
      <vt:lpstr>Oefeningen</vt:lpstr>
      <vt:lpstr>Oefeningen</vt:lpstr>
    </vt:vector>
  </TitlesOfParts>
  <Company>Maris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Marcel Waterlander</dc:creator>
  <cp:lastModifiedBy>Marcel Waterlander</cp:lastModifiedBy>
  <cp:revision>129</cp:revision>
  <dcterms:created xsi:type="dcterms:W3CDTF">2015-04-01T12:06:18Z</dcterms:created>
  <dcterms:modified xsi:type="dcterms:W3CDTF">2015-11-03T19:03:06Z</dcterms:modified>
</cp:coreProperties>
</file>