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1"/>
  </p:notesMasterIdLst>
  <p:sldIdLst>
    <p:sldId id="259" r:id="rId2"/>
    <p:sldId id="272" r:id="rId3"/>
    <p:sldId id="303" r:id="rId4"/>
    <p:sldId id="304" r:id="rId5"/>
    <p:sldId id="263" r:id="rId6"/>
    <p:sldId id="295" r:id="rId7"/>
    <p:sldId id="302" r:id="rId8"/>
    <p:sldId id="285" r:id="rId9"/>
    <p:sldId id="305" r:id="rId10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C247FF"/>
    <a:srgbClr val="0077D0"/>
    <a:srgbClr val="E2AC00"/>
    <a:srgbClr val="EEB500"/>
    <a:srgbClr val="D6A300"/>
    <a:srgbClr val="EAB200"/>
    <a:srgbClr val="F600B6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16" autoAdjust="0"/>
    <p:restoredTop sz="94476" autoAdjust="0"/>
  </p:normalViewPr>
  <p:slideViewPr>
    <p:cSldViewPr snapToGrid="0">
      <p:cViewPr>
        <p:scale>
          <a:sx n="55" d="100"/>
          <a:sy n="55" d="100"/>
        </p:scale>
        <p:origin x="376" y="5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0A9314-3E45-4A5B-94FA-DA25357E288E}" type="datetimeFigureOut">
              <a:rPr lang="nl-NL" smtClean="0"/>
              <a:t>3-11-2015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EC5F13-0B65-473B-8BA8-C3D1B32781A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119921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nl-NL" smtClean="0"/>
              <a:t>Klik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AAE33-217A-42A7-995A-4FB1C0DD5A71}" type="datetimeFigureOut">
              <a:rPr lang="nl-NL" smtClean="0"/>
              <a:t>3-11-2015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2DA05DA5-F413-4474-9ED5-8063FC4F306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82533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AAE33-217A-42A7-995A-4FB1C0DD5A71}" type="datetimeFigureOut">
              <a:rPr lang="nl-NL" smtClean="0"/>
              <a:t>3-11-2015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05DA5-F413-4474-9ED5-8063FC4F306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061502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759AAE33-217A-42A7-995A-4FB1C0DD5A71}" type="datetimeFigureOut">
              <a:rPr lang="nl-NL" smtClean="0"/>
              <a:t>3-11-2015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nl-NL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2DA05DA5-F413-4474-9ED5-8063FC4F306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914652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AAE33-217A-42A7-995A-4FB1C0DD5A71}" type="datetimeFigureOut">
              <a:rPr lang="nl-NL" smtClean="0"/>
              <a:t>3-11-2015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05DA5-F413-4474-9ED5-8063FC4F306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742312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AAE33-217A-42A7-995A-4FB1C0DD5A71}" type="datetimeFigureOut">
              <a:rPr lang="nl-NL" smtClean="0"/>
              <a:t>3-11-2015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05DA5-F413-4474-9ED5-8063FC4F306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104202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AAE33-217A-42A7-995A-4FB1C0DD5A71}" type="datetimeFigureOut">
              <a:rPr lang="nl-NL" smtClean="0"/>
              <a:t>3-11-2015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05DA5-F413-4474-9ED5-8063FC4F306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497920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AAE33-217A-42A7-995A-4FB1C0DD5A71}" type="datetimeFigureOut">
              <a:rPr lang="nl-NL" smtClean="0"/>
              <a:t>3-11-2015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05DA5-F413-4474-9ED5-8063FC4F306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59028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AAE33-217A-42A7-995A-4FB1C0DD5A71}" type="datetimeFigureOut">
              <a:rPr lang="nl-NL" smtClean="0"/>
              <a:t>3-11-2015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05DA5-F413-4474-9ED5-8063FC4F306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85616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smtClean="0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AAE33-217A-42A7-995A-4FB1C0DD5A71}" type="datetimeFigureOut">
              <a:rPr lang="nl-NL" smtClean="0"/>
              <a:t>3-11-2015</a:t>
            </a:fld>
            <a:endParaRPr lang="nl-NL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05DA5-F413-4474-9ED5-8063FC4F306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51221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AAE33-217A-42A7-995A-4FB1C0DD5A71}" type="datetimeFigureOut">
              <a:rPr lang="nl-NL" smtClean="0"/>
              <a:t>3-11-2015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05DA5-F413-4474-9ED5-8063FC4F306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567921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AAE33-217A-42A7-995A-4FB1C0DD5A71}" type="datetimeFigureOut">
              <a:rPr lang="nl-NL" smtClean="0"/>
              <a:t>3-11-2015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05DA5-F413-4474-9ED5-8063FC4F306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516838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759AAE33-217A-42A7-995A-4FB1C0DD5A71}" type="datetimeFigureOut">
              <a:rPr lang="nl-NL" smtClean="0"/>
              <a:t>3-11-2015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2DA05DA5-F413-4474-9ED5-8063FC4F306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03903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sz="8800" dirty="0" smtClean="0"/>
              <a:t>Korte antwoorden met </a:t>
            </a:r>
            <a:r>
              <a:rPr lang="nl-NL" sz="8800" dirty="0" smtClean="0"/>
              <a:t/>
            </a:r>
            <a:br>
              <a:rPr lang="nl-NL" sz="8800" dirty="0" smtClean="0"/>
            </a:br>
            <a:r>
              <a:rPr lang="nl-NL" sz="8800" i="1" dirty="0" smtClean="0"/>
              <a:t>(</a:t>
            </a:r>
            <a:r>
              <a:rPr lang="nl-NL" sz="8800" i="1" dirty="0" err="1" smtClean="0"/>
              <a:t>to</a:t>
            </a:r>
            <a:r>
              <a:rPr lang="nl-NL" sz="8800" i="1" dirty="0" smtClean="0"/>
              <a:t>) </a:t>
            </a:r>
            <a:r>
              <a:rPr lang="nl-NL" sz="8800" i="1" dirty="0" err="1" smtClean="0"/>
              <a:t>be</a:t>
            </a:r>
            <a:r>
              <a:rPr lang="nl-NL" sz="8800" i="1" dirty="0" smtClean="0"/>
              <a:t>  </a:t>
            </a:r>
            <a:r>
              <a:rPr lang="nl-NL" sz="8800" dirty="0" smtClean="0"/>
              <a:t>en </a:t>
            </a:r>
            <a:r>
              <a:rPr lang="nl-NL" sz="8800" i="1" dirty="0" err="1" smtClean="0"/>
              <a:t>can</a:t>
            </a:r>
            <a:endParaRPr lang="nl-NL" sz="5400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6938281" y="4384911"/>
            <a:ext cx="2708433" cy="406882"/>
          </a:xfrm>
        </p:spPr>
        <p:txBody>
          <a:bodyPr/>
          <a:lstStyle/>
          <a:p>
            <a:pPr algn="r"/>
            <a:r>
              <a:rPr lang="nl-NL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allesvoorengels.nl</a:t>
            </a:r>
            <a:endParaRPr lang="nl-NL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363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Afbeelding 30"/>
          <p:cNvPicPr>
            <a:picLocks noChangeAspect="1"/>
          </p:cNvPicPr>
          <p:nvPr/>
        </p:nvPicPr>
        <p:blipFill rotWithShape="1">
          <a:blip r:embed="rId2"/>
          <a:srcRect l="104" t="-1" r="104" b="-196"/>
          <a:stretch/>
        </p:blipFill>
        <p:spPr>
          <a:xfrm flipV="1">
            <a:off x="0" y="-2382"/>
            <a:ext cx="12192000" cy="121432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9010" y="-1"/>
            <a:ext cx="12052990" cy="1211939"/>
          </a:xfrm>
        </p:spPr>
        <p:txBody>
          <a:bodyPr/>
          <a:lstStyle/>
          <a:p>
            <a:r>
              <a:rPr lang="nl-NL" dirty="0" smtClean="0"/>
              <a:t>Korte antwoorden </a:t>
            </a:r>
            <a:r>
              <a:rPr lang="nl-NL" dirty="0" smtClean="0"/>
              <a:t>met </a:t>
            </a:r>
            <a:r>
              <a:rPr lang="nl-NL" i="1" dirty="0" smtClean="0"/>
              <a:t>(</a:t>
            </a:r>
            <a:r>
              <a:rPr lang="nl-NL" i="1" dirty="0" err="1" smtClean="0"/>
              <a:t>to</a:t>
            </a:r>
            <a:r>
              <a:rPr lang="nl-NL" i="1" dirty="0" smtClean="0"/>
              <a:t>) </a:t>
            </a:r>
            <a:r>
              <a:rPr lang="nl-NL" i="1" dirty="0" err="1" smtClean="0"/>
              <a:t>be</a:t>
            </a:r>
            <a:r>
              <a:rPr lang="nl-NL" i="1" dirty="0" smtClean="0"/>
              <a:t>  </a:t>
            </a:r>
            <a:r>
              <a:rPr lang="nl-NL" dirty="0" smtClean="0"/>
              <a:t>en </a:t>
            </a:r>
            <a:r>
              <a:rPr lang="nl-NL" i="1" dirty="0" err="1" smtClean="0"/>
              <a:t>can</a:t>
            </a:r>
            <a:endParaRPr lang="nl-NL" sz="3600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idx="1"/>
          </p:nvPr>
        </p:nvSpPr>
        <p:spPr>
          <a:xfrm>
            <a:off x="139009" y="1343746"/>
            <a:ext cx="9374107" cy="4023608"/>
          </a:xfrm>
        </p:spPr>
        <p:txBody>
          <a:bodyPr>
            <a:noAutofit/>
          </a:bodyPr>
          <a:lstStyle/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b="1" dirty="0" smtClean="0"/>
              <a:t>Wat betekenen de werkwoorden </a:t>
            </a:r>
            <a:r>
              <a:rPr lang="nl-NL" sz="2800" b="1" i="1" dirty="0" smtClean="0"/>
              <a:t>(</a:t>
            </a:r>
            <a:r>
              <a:rPr lang="nl-NL" sz="2800" b="1" i="1" dirty="0" err="1" smtClean="0"/>
              <a:t>to</a:t>
            </a:r>
            <a:r>
              <a:rPr lang="nl-NL" sz="2800" b="1" i="1" dirty="0" smtClean="0"/>
              <a:t>) </a:t>
            </a:r>
            <a:r>
              <a:rPr lang="nl-NL" sz="2800" b="1" i="1" dirty="0" err="1" smtClean="0"/>
              <a:t>be</a:t>
            </a:r>
            <a:r>
              <a:rPr lang="nl-NL" sz="2800" b="1" i="1" dirty="0" smtClean="0"/>
              <a:t> </a:t>
            </a:r>
            <a:r>
              <a:rPr lang="nl-NL" sz="2800" b="1" dirty="0" smtClean="0"/>
              <a:t>en </a:t>
            </a:r>
            <a:r>
              <a:rPr lang="nl-NL" sz="2800" b="1" i="1" dirty="0" err="1" smtClean="0"/>
              <a:t>can</a:t>
            </a:r>
            <a:r>
              <a:rPr lang="nl-NL" sz="2800" b="1" dirty="0" smtClean="0"/>
              <a:t>?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b="1" dirty="0" smtClean="0"/>
              <a:t>Hoe maak je </a:t>
            </a:r>
            <a:r>
              <a:rPr lang="nl-NL" sz="2800" b="1" dirty="0" smtClean="0"/>
              <a:t>korte antwoorden met </a:t>
            </a:r>
            <a:r>
              <a:rPr lang="nl-NL" sz="2800" b="1" i="1" dirty="0" smtClean="0"/>
              <a:t>(</a:t>
            </a:r>
            <a:r>
              <a:rPr lang="nl-NL" sz="2800" b="1" i="1" dirty="0" err="1" smtClean="0"/>
              <a:t>to</a:t>
            </a:r>
            <a:r>
              <a:rPr lang="nl-NL" sz="2800" b="1" i="1" dirty="0" smtClean="0"/>
              <a:t>) </a:t>
            </a:r>
            <a:r>
              <a:rPr lang="nl-NL" sz="2800" b="1" i="1" dirty="0" err="1" smtClean="0"/>
              <a:t>be</a:t>
            </a:r>
            <a:r>
              <a:rPr lang="nl-NL" sz="2800" b="1" i="1" dirty="0" smtClean="0"/>
              <a:t> </a:t>
            </a:r>
            <a:r>
              <a:rPr lang="nl-NL" sz="2800" b="1" dirty="0" smtClean="0"/>
              <a:t>en </a:t>
            </a:r>
            <a:r>
              <a:rPr lang="nl-NL" sz="2800" b="1" i="1" dirty="0" err="1" smtClean="0"/>
              <a:t>can</a:t>
            </a:r>
            <a:r>
              <a:rPr lang="nl-NL" sz="2800" b="1" dirty="0" smtClean="0"/>
              <a:t>?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b="1" dirty="0" smtClean="0"/>
              <a:t>Oefeningen</a:t>
            </a:r>
          </a:p>
          <a:p>
            <a:pPr marL="0" indent="0">
              <a:buNone/>
            </a:pPr>
            <a:endParaRPr lang="nl-NL" sz="2800" dirty="0" smtClean="0"/>
          </a:p>
        </p:txBody>
      </p:sp>
      <p:sp>
        <p:nvSpPr>
          <p:cNvPr id="5" name="Ondertitel 2"/>
          <p:cNvSpPr txBox="1">
            <a:spLocks/>
          </p:cNvSpPr>
          <p:nvPr/>
        </p:nvSpPr>
        <p:spPr>
          <a:xfrm>
            <a:off x="9972673" y="6327992"/>
            <a:ext cx="1464468" cy="272833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nl-NL" sz="1200" dirty="0" smtClean="0">
                <a:solidFill>
                  <a:schemeClr val="bg1">
                    <a:lumMod val="65000"/>
                  </a:schemeClr>
                </a:solidFill>
              </a:rPr>
              <a:t>allesvoorengels.nl</a:t>
            </a:r>
            <a:endParaRPr lang="nl-NL" sz="14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9478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Wat betekenen </a:t>
            </a:r>
            <a:r>
              <a:rPr lang="nl-NL" i="1" dirty="0" smtClean="0"/>
              <a:t>(</a:t>
            </a:r>
            <a:r>
              <a:rPr lang="nl-NL" i="1" dirty="0" err="1" smtClean="0"/>
              <a:t>to</a:t>
            </a:r>
            <a:r>
              <a:rPr lang="nl-NL" i="1" dirty="0" smtClean="0"/>
              <a:t>) </a:t>
            </a:r>
            <a:r>
              <a:rPr lang="nl-NL" i="1" dirty="0" err="1" smtClean="0"/>
              <a:t>be</a:t>
            </a:r>
            <a:r>
              <a:rPr lang="nl-NL" i="1" dirty="0" smtClean="0"/>
              <a:t> </a:t>
            </a:r>
            <a:r>
              <a:rPr lang="nl-NL" dirty="0" smtClean="0"/>
              <a:t>en </a:t>
            </a:r>
            <a:r>
              <a:rPr lang="nl-NL" i="1" dirty="0" err="1" smtClean="0"/>
              <a:t>can</a:t>
            </a:r>
            <a:r>
              <a:rPr lang="nl-NL" i="1" dirty="0" smtClean="0"/>
              <a:t> </a:t>
            </a:r>
            <a:r>
              <a:rPr lang="nl-NL" dirty="0" smtClean="0"/>
              <a:t>?</a:t>
            </a:r>
            <a:endParaRPr lang="nl-NL" dirty="0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557630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Afbeelding 30"/>
          <p:cNvPicPr>
            <a:picLocks noChangeAspect="1"/>
          </p:cNvPicPr>
          <p:nvPr/>
        </p:nvPicPr>
        <p:blipFill rotWithShape="1">
          <a:blip r:embed="rId2"/>
          <a:srcRect l="104" t="-1" r="104" b="-196"/>
          <a:stretch/>
        </p:blipFill>
        <p:spPr>
          <a:xfrm flipV="1">
            <a:off x="0" y="-2382"/>
            <a:ext cx="12192000" cy="121432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9010" y="-1"/>
            <a:ext cx="12052990" cy="1211939"/>
          </a:xfrm>
        </p:spPr>
        <p:txBody>
          <a:bodyPr/>
          <a:lstStyle/>
          <a:p>
            <a:r>
              <a:rPr lang="nl-NL" dirty="0" smtClean="0"/>
              <a:t>Wat betekenen </a:t>
            </a:r>
            <a:r>
              <a:rPr lang="nl-NL" i="1" dirty="0" smtClean="0"/>
              <a:t>(</a:t>
            </a:r>
            <a:r>
              <a:rPr lang="nl-NL" i="1" dirty="0" err="1" smtClean="0"/>
              <a:t>to</a:t>
            </a:r>
            <a:r>
              <a:rPr lang="nl-NL" i="1" dirty="0" smtClean="0"/>
              <a:t>) </a:t>
            </a:r>
            <a:r>
              <a:rPr lang="nl-NL" i="1" dirty="0" err="1" smtClean="0"/>
              <a:t>be</a:t>
            </a:r>
            <a:r>
              <a:rPr lang="nl-NL" i="1" dirty="0" smtClean="0"/>
              <a:t>  </a:t>
            </a:r>
            <a:r>
              <a:rPr lang="nl-NL" dirty="0" smtClean="0"/>
              <a:t>en </a:t>
            </a:r>
            <a:r>
              <a:rPr lang="nl-NL" i="1" dirty="0" err="1" smtClean="0"/>
              <a:t>can</a:t>
            </a:r>
            <a:r>
              <a:rPr lang="nl-NL" dirty="0" smtClean="0"/>
              <a:t> ?</a:t>
            </a:r>
            <a:endParaRPr lang="nl-NL" sz="3600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idx="1"/>
          </p:nvPr>
        </p:nvSpPr>
        <p:spPr>
          <a:xfrm>
            <a:off x="139010" y="1343746"/>
            <a:ext cx="9323772" cy="181890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nl-NL" sz="2800" b="1" dirty="0" smtClean="0"/>
              <a:t> </a:t>
            </a:r>
            <a:r>
              <a:rPr lang="nl-NL" sz="2800" b="1" dirty="0" err="1" smtClean="0"/>
              <a:t>Can</a:t>
            </a:r>
            <a:r>
              <a:rPr lang="nl-NL" sz="2800" dirty="0" smtClean="0"/>
              <a:t> betekent </a:t>
            </a:r>
            <a:r>
              <a:rPr lang="nl-NL" sz="2800" b="1" dirty="0" smtClean="0"/>
              <a:t>kunnen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2800" i="1" dirty="0" smtClean="0"/>
              <a:t>We </a:t>
            </a:r>
            <a:r>
              <a:rPr lang="nl-NL" sz="2800" i="1" dirty="0" err="1" smtClean="0"/>
              <a:t>can</a:t>
            </a:r>
            <a:r>
              <a:rPr lang="nl-NL" sz="2800" i="1" dirty="0" smtClean="0"/>
              <a:t> </a:t>
            </a:r>
            <a:r>
              <a:rPr lang="nl-NL" sz="2800" i="1" dirty="0" err="1" smtClean="0"/>
              <a:t>swim</a:t>
            </a:r>
            <a:r>
              <a:rPr lang="nl-NL" sz="2800" i="1" dirty="0"/>
              <a:t>	 </a:t>
            </a:r>
            <a:r>
              <a:rPr lang="nl-NL" sz="2800" i="1" dirty="0" smtClean="0"/>
              <a:t>	– 	Wij </a:t>
            </a:r>
            <a:r>
              <a:rPr lang="nl-NL" sz="2800" b="1" i="1" dirty="0" smtClean="0"/>
              <a:t>kunnen</a:t>
            </a:r>
            <a:r>
              <a:rPr lang="nl-NL" sz="2800" i="1" dirty="0" smtClean="0"/>
              <a:t> zwemmen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2800" i="1" dirty="0" smtClean="0"/>
              <a:t>Peter </a:t>
            </a:r>
            <a:r>
              <a:rPr lang="nl-NL" sz="2800" i="1" dirty="0" err="1" smtClean="0"/>
              <a:t>can</a:t>
            </a:r>
            <a:r>
              <a:rPr lang="nl-NL" sz="2800" i="1" dirty="0" smtClean="0"/>
              <a:t> </a:t>
            </a:r>
            <a:r>
              <a:rPr lang="nl-NL" sz="2800" i="1" dirty="0" err="1" smtClean="0"/>
              <a:t>climb</a:t>
            </a:r>
            <a:r>
              <a:rPr lang="nl-NL" sz="2800" i="1" dirty="0" smtClean="0"/>
              <a:t> 		– 	Peter </a:t>
            </a:r>
            <a:r>
              <a:rPr lang="nl-NL" sz="2800" b="1" i="1" dirty="0" smtClean="0"/>
              <a:t>kan</a:t>
            </a:r>
            <a:r>
              <a:rPr lang="nl-NL" sz="2800" i="1" dirty="0" smtClean="0"/>
              <a:t> klimmen</a:t>
            </a:r>
          </a:p>
          <a:p>
            <a:pPr marL="0" indent="0">
              <a:buNone/>
            </a:pPr>
            <a:endParaRPr lang="nl-NL" sz="2800" dirty="0" smtClean="0"/>
          </a:p>
        </p:txBody>
      </p:sp>
      <p:sp>
        <p:nvSpPr>
          <p:cNvPr id="5" name="Ondertitel 2"/>
          <p:cNvSpPr txBox="1">
            <a:spLocks/>
          </p:cNvSpPr>
          <p:nvPr/>
        </p:nvSpPr>
        <p:spPr>
          <a:xfrm>
            <a:off x="9972673" y="6327992"/>
            <a:ext cx="1464468" cy="272833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nl-NL" sz="1200" dirty="0" smtClean="0">
                <a:solidFill>
                  <a:schemeClr val="bg1">
                    <a:lumMod val="65000"/>
                  </a:schemeClr>
                </a:solidFill>
              </a:rPr>
              <a:t>allesvoorengels.nl</a:t>
            </a:r>
            <a:endParaRPr lang="nl-NL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3" name="Afgeronde rechthoek 22"/>
          <p:cNvSpPr/>
          <p:nvPr/>
        </p:nvSpPr>
        <p:spPr>
          <a:xfrm>
            <a:off x="9462782" y="2777532"/>
            <a:ext cx="2100825" cy="2961563"/>
          </a:xfrm>
          <a:prstGeom prst="roundRect">
            <a:avLst/>
          </a:prstGeom>
          <a:blipFill dpi="0" rotWithShape="1">
            <a:blip r:embed="rId3">
              <a:alphaModFix amt="25000"/>
              <a:duotone>
                <a:schemeClr val="lt2">
                  <a:tint val="75000"/>
                  <a:shade val="58000"/>
                  <a:satMod val="120000"/>
                </a:schemeClr>
                <a:schemeClr val="lt2">
                  <a:tint val="50000"/>
                  <a:shade val="96000"/>
                </a:schemeClr>
              </a:duotone>
            </a:blip>
            <a:srcRect/>
            <a:tile tx="0" ty="0" sx="100000" sy="100000" flip="none" algn="tl"/>
          </a:blip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2400" dirty="0" smtClean="0">
                <a:solidFill>
                  <a:schemeClr val="tx1"/>
                </a:solidFill>
              </a:rPr>
              <a:t> I	  </a:t>
            </a:r>
            <a:r>
              <a:rPr lang="nl-NL" sz="2400" dirty="0" err="1" smtClean="0">
                <a:solidFill>
                  <a:srgbClr val="009900"/>
                </a:solidFill>
              </a:rPr>
              <a:t>am</a:t>
            </a:r>
            <a:endParaRPr lang="nl-NL" sz="2400" dirty="0" smtClean="0">
              <a:solidFill>
                <a:srgbClr val="009900"/>
              </a:solidFill>
            </a:endParaRPr>
          </a:p>
          <a:p>
            <a:r>
              <a:rPr lang="nl-NL" sz="2400" dirty="0" smtClean="0">
                <a:solidFill>
                  <a:schemeClr val="tx1"/>
                </a:solidFill>
              </a:rPr>
              <a:t> </a:t>
            </a:r>
            <a:r>
              <a:rPr lang="nl-NL" sz="2400" dirty="0" err="1" smtClean="0">
                <a:solidFill>
                  <a:schemeClr val="tx1"/>
                </a:solidFill>
              </a:rPr>
              <a:t>You</a:t>
            </a:r>
            <a:r>
              <a:rPr lang="nl-NL" sz="2400" dirty="0" smtClean="0">
                <a:solidFill>
                  <a:schemeClr val="tx1"/>
                </a:solidFill>
              </a:rPr>
              <a:t>	  </a:t>
            </a:r>
            <a:r>
              <a:rPr lang="nl-NL" sz="2400" dirty="0" smtClean="0">
                <a:solidFill>
                  <a:srgbClr val="009900"/>
                </a:solidFill>
              </a:rPr>
              <a:t>are</a:t>
            </a:r>
          </a:p>
          <a:p>
            <a:r>
              <a:rPr lang="nl-NL" sz="2400" dirty="0" smtClean="0">
                <a:solidFill>
                  <a:schemeClr val="tx1"/>
                </a:solidFill>
              </a:rPr>
              <a:t> </a:t>
            </a:r>
            <a:r>
              <a:rPr lang="nl-NL" sz="2400" dirty="0" err="1" smtClean="0">
                <a:solidFill>
                  <a:schemeClr val="tx1"/>
                </a:solidFill>
              </a:rPr>
              <a:t>She</a:t>
            </a:r>
            <a:r>
              <a:rPr lang="nl-NL" sz="2400" dirty="0" smtClean="0">
                <a:solidFill>
                  <a:schemeClr val="tx1"/>
                </a:solidFill>
              </a:rPr>
              <a:t>	  </a:t>
            </a:r>
            <a:r>
              <a:rPr lang="nl-NL" sz="2400" dirty="0" smtClean="0">
                <a:solidFill>
                  <a:srgbClr val="009900"/>
                </a:solidFill>
              </a:rPr>
              <a:t>is</a:t>
            </a:r>
          </a:p>
          <a:p>
            <a:r>
              <a:rPr lang="nl-NL" sz="2400" dirty="0" smtClean="0">
                <a:solidFill>
                  <a:schemeClr val="tx1"/>
                </a:solidFill>
              </a:rPr>
              <a:t> He	  </a:t>
            </a:r>
            <a:r>
              <a:rPr lang="nl-NL" sz="2400" dirty="0" smtClean="0">
                <a:solidFill>
                  <a:srgbClr val="009900"/>
                </a:solidFill>
              </a:rPr>
              <a:t>is</a:t>
            </a:r>
          </a:p>
          <a:p>
            <a:r>
              <a:rPr lang="nl-NL" sz="2400" dirty="0" smtClean="0">
                <a:solidFill>
                  <a:schemeClr val="tx1"/>
                </a:solidFill>
              </a:rPr>
              <a:t> It	  </a:t>
            </a:r>
            <a:r>
              <a:rPr lang="nl-NL" sz="2400" dirty="0" smtClean="0">
                <a:solidFill>
                  <a:srgbClr val="009900"/>
                </a:solidFill>
              </a:rPr>
              <a:t>is</a:t>
            </a:r>
          </a:p>
          <a:p>
            <a:r>
              <a:rPr lang="nl-NL" sz="2400" dirty="0" smtClean="0">
                <a:solidFill>
                  <a:schemeClr val="tx1"/>
                </a:solidFill>
              </a:rPr>
              <a:t> We	  </a:t>
            </a:r>
            <a:r>
              <a:rPr lang="nl-NL" sz="2400" dirty="0" smtClean="0">
                <a:solidFill>
                  <a:srgbClr val="009900"/>
                </a:solidFill>
              </a:rPr>
              <a:t>are</a:t>
            </a:r>
          </a:p>
          <a:p>
            <a:r>
              <a:rPr lang="nl-NL" sz="2400" dirty="0" smtClean="0">
                <a:solidFill>
                  <a:schemeClr val="tx1"/>
                </a:solidFill>
              </a:rPr>
              <a:t> </a:t>
            </a:r>
            <a:r>
              <a:rPr lang="nl-NL" sz="2400" dirty="0" err="1" smtClean="0">
                <a:solidFill>
                  <a:schemeClr val="tx1"/>
                </a:solidFill>
              </a:rPr>
              <a:t>You</a:t>
            </a:r>
            <a:r>
              <a:rPr lang="nl-NL" sz="2400" dirty="0" smtClean="0">
                <a:solidFill>
                  <a:schemeClr val="tx1"/>
                </a:solidFill>
              </a:rPr>
              <a:t>	  </a:t>
            </a:r>
            <a:r>
              <a:rPr lang="nl-NL" sz="2400" dirty="0" smtClean="0">
                <a:solidFill>
                  <a:srgbClr val="009900"/>
                </a:solidFill>
              </a:rPr>
              <a:t>are</a:t>
            </a:r>
          </a:p>
          <a:p>
            <a:r>
              <a:rPr lang="nl-NL" sz="2400" dirty="0" smtClean="0">
                <a:solidFill>
                  <a:schemeClr val="tx1"/>
                </a:solidFill>
              </a:rPr>
              <a:t> </a:t>
            </a:r>
            <a:r>
              <a:rPr lang="nl-NL" sz="2400" dirty="0" err="1" smtClean="0">
                <a:solidFill>
                  <a:schemeClr val="tx1"/>
                </a:solidFill>
              </a:rPr>
              <a:t>They</a:t>
            </a:r>
            <a:r>
              <a:rPr lang="nl-NL" sz="2400" dirty="0" smtClean="0">
                <a:solidFill>
                  <a:schemeClr val="tx1"/>
                </a:solidFill>
              </a:rPr>
              <a:t>	  </a:t>
            </a:r>
            <a:r>
              <a:rPr lang="nl-NL" sz="2400" dirty="0" smtClean="0">
                <a:solidFill>
                  <a:srgbClr val="009900"/>
                </a:solidFill>
              </a:rPr>
              <a:t>are</a:t>
            </a:r>
          </a:p>
        </p:txBody>
      </p:sp>
      <p:sp>
        <p:nvSpPr>
          <p:cNvPr id="10" name="Tijdelijke aanduiding voor inhoud 3"/>
          <p:cNvSpPr txBox="1">
            <a:spLocks/>
          </p:cNvSpPr>
          <p:nvPr/>
        </p:nvSpPr>
        <p:spPr>
          <a:xfrm>
            <a:off x="139010" y="3890076"/>
            <a:ext cx="9323772" cy="18189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nl-NL" sz="2800" b="1" dirty="0" smtClean="0"/>
              <a:t> (</a:t>
            </a:r>
            <a:r>
              <a:rPr lang="nl-NL" sz="2800" b="1" dirty="0" err="1" smtClean="0"/>
              <a:t>to</a:t>
            </a:r>
            <a:r>
              <a:rPr lang="nl-NL" sz="2800" b="1" dirty="0" smtClean="0"/>
              <a:t>) </a:t>
            </a:r>
            <a:r>
              <a:rPr lang="nl-NL" sz="2800" b="1" dirty="0" err="1" smtClean="0"/>
              <a:t>be</a:t>
            </a:r>
            <a:r>
              <a:rPr lang="nl-NL" sz="2800" b="1" dirty="0" smtClean="0"/>
              <a:t> </a:t>
            </a:r>
            <a:r>
              <a:rPr lang="nl-NL" sz="2800" dirty="0" smtClean="0"/>
              <a:t>betekent </a:t>
            </a:r>
            <a:r>
              <a:rPr lang="nl-NL" sz="2800" b="1" dirty="0" smtClean="0"/>
              <a:t>zijn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nl-NL" sz="2800" b="1" dirty="0"/>
              <a:t> </a:t>
            </a:r>
            <a:r>
              <a:rPr lang="nl-NL" sz="2800" b="1" dirty="0" smtClean="0"/>
              <a:t>(</a:t>
            </a:r>
            <a:r>
              <a:rPr lang="nl-NL" sz="2800" b="1" dirty="0" err="1" smtClean="0"/>
              <a:t>to</a:t>
            </a:r>
            <a:r>
              <a:rPr lang="nl-NL" sz="2800" b="1" dirty="0" smtClean="0"/>
              <a:t>) </a:t>
            </a:r>
            <a:r>
              <a:rPr lang="nl-NL" sz="2800" b="1" dirty="0" err="1" smtClean="0"/>
              <a:t>be</a:t>
            </a:r>
            <a:r>
              <a:rPr lang="nl-NL" sz="2800" dirty="0" smtClean="0"/>
              <a:t> heeft in de t.t. drie vormen: </a:t>
            </a:r>
            <a:r>
              <a:rPr lang="nl-NL" sz="2800" b="1" dirty="0" err="1" smtClean="0"/>
              <a:t>am</a:t>
            </a:r>
            <a:r>
              <a:rPr lang="nl-NL" sz="2800" dirty="0" smtClean="0"/>
              <a:t>, </a:t>
            </a:r>
            <a:r>
              <a:rPr lang="nl-NL" sz="2800" b="1" dirty="0" smtClean="0"/>
              <a:t>is</a:t>
            </a:r>
            <a:r>
              <a:rPr lang="nl-NL" sz="2800" dirty="0" smtClean="0"/>
              <a:t> en </a:t>
            </a:r>
            <a:r>
              <a:rPr lang="nl-NL" sz="2800" b="1" dirty="0" smtClean="0"/>
              <a:t>are</a:t>
            </a:r>
          </a:p>
        </p:txBody>
      </p:sp>
    </p:spTree>
    <p:extLst>
      <p:ext uri="{BB962C8B-B14F-4D97-AF65-F5344CB8AC3E}">
        <p14:creationId xmlns:p14="http://schemas.microsoft.com/office/powerpoint/2010/main" val="1320988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2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6000" dirty="0"/>
              <a:t>Hoe maak je </a:t>
            </a:r>
            <a:r>
              <a:rPr lang="nl-NL" sz="6000" dirty="0" smtClean="0"/>
              <a:t>korte antwoorden met </a:t>
            </a:r>
            <a:r>
              <a:rPr lang="nl-NL" sz="6000" i="1" dirty="0" smtClean="0"/>
              <a:t>(</a:t>
            </a:r>
            <a:r>
              <a:rPr lang="nl-NL" sz="6000" i="1" dirty="0" err="1" smtClean="0"/>
              <a:t>to</a:t>
            </a:r>
            <a:r>
              <a:rPr lang="nl-NL" sz="6000" i="1" dirty="0" smtClean="0"/>
              <a:t>) </a:t>
            </a:r>
            <a:r>
              <a:rPr lang="nl-NL" sz="6000" i="1" dirty="0" err="1" smtClean="0"/>
              <a:t>be</a:t>
            </a:r>
            <a:r>
              <a:rPr lang="nl-NL" sz="6000" i="1" dirty="0" smtClean="0"/>
              <a:t>  </a:t>
            </a:r>
            <a:r>
              <a:rPr lang="nl-NL" sz="6000" dirty="0" smtClean="0"/>
              <a:t>en </a:t>
            </a:r>
            <a:r>
              <a:rPr lang="nl-NL" sz="6000" i="1" dirty="0" err="1" smtClean="0"/>
              <a:t>can</a:t>
            </a:r>
            <a:r>
              <a:rPr lang="nl-NL" sz="6000" i="1" dirty="0" smtClean="0"/>
              <a:t> </a:t>
            </a:r>
            <a:r>
              <a:rPr lang="nl-NL" sz="6000" dirty="0" smtClean="0"/>
              <a:t>?</a:t>
            </a:r>
            <a:endParaRPr lang="nl-NL" sz="6000" dirty="0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992309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Afbeelding 30"/>
          <p:cNvPicPr>
            <a:picLocks noChangeAspect="1"/>
          </p:cNvPicPr>
          <p:nvPr/>
        </p:nvPicPr>
        <p:blipFill rotWithShape="1">
          <a:blip r:embed="rId2"/>
          <a:srcRect l="104" t="-1" r="104" b="-196"/>
          <a:stretch/>
        </p:blipFill>
        <p:spPr>
          <a:xfrm flipV="1">
            <a:off x="0" y="-2382"/>
            <a:ext cx="12192000" cy="121432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9010" y="-1"/>
            <a:ext cx="12052990" cy="1211939"/>
          </a:xfrm>
        </p:spPr>
        <p:txBody>
          <a:bodyPr>
            <a:noAutofit/>
          </a:bodyPr>
          <a:lstStyle/>
          <a:p>
            <a:r>
              <a:rPr lang="nl-NL" sz="4400" dirty="0"/>
              <a:t>Hoe maak je korte antwoorden met </a:t>
            </a:r>
            <a:r>
              <a:rPr lang="nl-NL" sz="4400" i="1" dirty="0"/>
              <a:t>(</a:t>
            </a:r>
            <a:r>
              <a:rPr lang="nl-NL" sz="4400" i="1" dirty="0" err="1"/>
              <a:t>to</a:t>
            </a:r>
            <a:r>
              <a:rPr lang="nl-NL" sz="4400" i="1" dirty="0"/>
              <a:t>) </a:t>
            </a:r>
            <a:r>
              <a:rPr lang="nl-NL" sz="4400" i="1" dirty="0" err="1"/>
              <a:t>be</a:t>
            </a:r>
            <a:r>
              <a:rPr lang="nl-NL" sz="4400" i="1" dirty="0"/>
              <a:t>  </a:t>
            </a:r>
            <a:r>
              <a:rPr lang="nl-NL" sz="4400" dirty="0"/>
              <a:t>en </a:t>
            </a:r>
            <a:r>
              <a:rPr lang="nl-NL" sz="4400" i="1" dirty="0" err="1"/>
              <a:t>can</a:t>
            </a:r>
            <a:r>
              <a:rPr lang="nl-NL" sz="4400" i="1" dirty="0"/>
              <a:t> </a:t>
            </a:r>
            <a:r>
              <a:rPr lang="nl-NL" sz="4400" dirty="0" smtClean="0"/>
              <a:t>?</a:t>
            </a:r>
            <a:endParaRPr lang="nl-NL" sz="2400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idx="1"/>
          </p:nvPr>
        </p:nvSpPr>
        <p:spPr>
          <a:xfrm>
            <a:off x="5050795" y="1496145"/>
            <a:ext cx="2589943" cy="114638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2800" b="1" dirty="0" smtClean="0">
                <a:solidFill>
                  <a:srgbClr val="0070C0"/>
                </a:solidFill>
              </a:rPr>
              <a:t>Yes, </a:t>
            </a:r>
            <a:r>
              <a:rPr lang="nl-NL" sz="2800" b="1" dirty="0" err="1" smtClean="0">
                <a:solidFill>
                  <a:schemeClr val="accent1"/>
                </a:solidFill>
              </a:rPr>
              <a:t>you</a:t>
            </a:r>
            <a:r>
              <a:rPr lang="nl-NL" sz="2800" b="1" dirty="0" smtClean="0">
                <a:solidFill>
                  <a:schemeClr val="accent1"/>
                </a:solidFill>
              </a:rPr>
              <a:t> </a:t>
            </a:r>
            <a:r>
              <a:rPr lang="nl-NL" sz="2800" b="1" dirty="0" smtClean="0">
                <a:solidFill>
                  <a:srgbClr val="009900"/>
                </a:solidFill>
              </a:rPr>
              <a:t>are</a:t>
            </a:r>
            <a:r>
              <a:rPr lang="nl-NL" sz="2800" b="1" dirty="0" smtClean="0"/>
              <a:t>.</a:t>
            </a:r>
            <a:endParaRPr lang="nl-NL" sz="2800" dirty="0" smtClean="0"/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2800" b="1" dirty="0" smtClean="0">
                <a:solidFill>
                  <a:srgbClr val="0070C0"/>
                </a:solidFill>
              </a:rPr>
              <a:t>Yes, </a:t>
            </a:r>
            <a:r>
              <a:rPr lang="nl-NL" sz="2800" b="1" dirty="0" err="1" smtClean="0">
                <a:solidFill>
                  <a:schemeClr val="accent1"/>
                </a:solidFill>
              </a:rPr>
              <a:t>she</a:t>
            </a:r>
            <a:r>
              <a:rPr lang="nl-NL" sz="2800" b="1" dirty="0" smtClean="0">
                <a:solidFill>
                  <a:schemeClr val="accent1"/>
                </a:solidFill>
              </a:rPr>
              <a:t> </a:t>
            </a:r>
            <a:r>
              <a:rPr lang="nl-NL" sz="2800" b="1" dirty="0" smtClean="0">
                <a:solidFill>
                  <a:srgbClr val="009900"/>
                </a:solidFill>
              </a:rPr>
              <a:t>is</a:t>
            </a:r>
            <a:r>
              <a:rPr lang="nl-NL" sz="2800" b="1" dirty="0" smtClean="0"/>
              <a:t>.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2800" b="1" dirty="0" smtClean="0">
                <a:solidFill>
                  <a:srgbClr val="0070C0"/>
                </a:solidFill>
              </a:rPr>
              <a:t>Yes, </a:t>
            </a:r>
            <a:r>
              <a:rPr lang="nl-NL" sz="2800" b="1" dirty="0" smtClean="0">
                <a:solidFill>
                  <a:schemeClr val="accent1"/>
                </a:solidFill>
              </a:rPr>
              <a:t>I</a:t>
            </a:r>
            <a:r>
              <a:rPr lang="nl-NL" sz="2800" b="1" dirty="0" smtClean="0"/>
              <a:t> </a:t>
            </a:r>
            <a:r>
              <a:rPr lang="nl-NL" sz="2800" b="1" dirty="0" err="1" smtClean="0">
                <a:solidFill>
                  <a:srgbClr val="009900"/>
                </a:solidFill>
              </a:rPr>
              <a:t>am</a:t>
            </a:r>
            <a:r>
              <a:rPr lang="nl-NL" sz="2800" b="1" dirty="0" smtClean="0"/>
              <a:t>.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2800" b="1" dirty="0" smtClean="0">
                <a:solidFill>
                  <a:srgbClr val="0077D0"/>
                </a:solidFill>
              </a:rPr>
              <a:t>Yes, </a:t>
            </a:r>
            <a:r>
              <a:rPr lang="nl-NL" sz="2800" b="1" dirty="0" err="1" smtClean="0">
                <a:solidFill>
                  <a:schemeClr val="accent1"/>
                </a:solidFill>
              </a:rPr>
              <a:t>it</a:t>
            </a:r>
            <a:r>
              <a:rPr lang="nl-NL" sz="2800" b="1" dirty="0" smtClean="0">
                <a:solidFill>
                  <a:schemeClr val="accent1"/>
                </a:solidFill>
              </a:rPr>
              <a:t> </a:t>
            </a:r>
            <a:r>
              <a:rPr lang="nl-NL" sz="2800" b="1" dirty="0" err="1" smtClean="0">
                <a:solidFill>
                  <a:srgbClr val="009900"/>
                </a:solidFill>
              </a:rPr>
              <a:t>can</a:t>
            </a:r>
            <a:r>
              <a:rPr lang="nl-NL" sz="2800" b="1" dirty="0" smtClean="0"/>
              <a:t>.</a:t>
            </a:r>
            <a:endParaRPr lang="nl-NL" sz="2800" dirty="0" smtClean="0"/>
          </a:p>
        </p:txBody>
      </p:sp>
      <p:sp>
        <p:nvSpPr>
          <p:cNvPr id="5" name="Ondertitel 2"/>
          <p:cNvSpPr txBox="1">
            <a:spLocks/>
          </p:cNvSpPr>
          <p:nvPr/>
        </p:nvSpPr>
        <p:spPr>
          <a:xfrm>
            <a:off x="9972673" y="6327992"/>
            <a:ext cx="1464468" cy="272833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nl-NL" sz="1200" dirty="0" smtClean="0">
                <a:solidFill>
                  <a:schemeClr val="bg1">
                    <a:lumMod val="65000"/>
                  </a:schemeClr>
                </a:solidFill>
              </a:rPr>
              <a:t>allesvoorengels.nl</a:t>
            </a:r>
            <a:endParaRPr lang="nl-NL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0" name="Tijdelijke aanduiding voor inhoud 3"/>
          <p:cNvSpPr txBox="1">
            <a:spLocks/>
          </p:cNvSpPr>
          <p:nvPr/>
        </p:nvSpPr>
        <p:spPr>
          <a:xfrm>
            <a:off x="291411" y="1496147"/>
            <a:ext cx="3832016" cy="114638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2800" b="1" dirty="0" smtClean="0">
                <a:solidFill>
                  <a:srgbClr val="009900"/>
                </a:solidFill>
              </a:rPr>
              <a:t>Are</a:t>
            </a:r>
            <a:r>
              <a:rPr lang="nl-NL" sz="2800" b="1" dirty="0" smtClean="0"/>
              <a:t> </a:t>
            </a:r>
            <a:r>
              <a:rPr lang="nl-NL" sz="2800" b="1" dirty="0" err="1" smtClean="0">
                <a:solidFill>
                  <a:schemeClr val="accent1"/>
                </a:solidFill>
              </a:rPr>
              <a:t>you</a:t>
            </a:r>
            <a:r>
              <a:rPr lang="nl-NL" sz="2800" b="1" dirty="0" smtClean="0">
                <a:solidFill>
                  <a:schemeClr val="accent1"/>
                </a:solidFill>
              </a:rPr>
              <a:t> </a:t>
            </a:r>
            <a:r>
              <a:rPr lang="nl-NL" sz="2800" dirty="0" smtClean="0"/>
              <a:t>at home?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2800" b="1" dirty="0" smtClean="0">
                <a:solidFill>
                  <a:srgbClr val="009900"/>
                </a:solidFill>
              </a:rPr>
              <a:t>Is</a:t>
            </a:r>
            <a:r>
              <a:rPr lang="nl-NL" sz="2800" b="1" dirty="0" smtClean="0"/>
              <a:t> </a:t>
            </a:r>
            <a:r>
              <a:rPr lang="nl-NL" sz="2800" b="1" dirty="0" err="1" smtClean="0">
                <a:solidFill>
                  <a:schemeClr val="accent1"/>
                </a:solidFill>
              </a:rPr>
              <a:t>she</a:t>
            </a:r>
            <a:r>
              <a:rPr lang="nl-NL" sz="2800" b="1" dirty="0" smtClean="0">
                <a:solidFill>
                  <a:schemeClr val="accent1"/>
                </a:solidFill>
              </a:rPr>
              <a:t> </a:t>
            </a:r>
            <a:r>
              <a:rPr lang="nl-NL" sz="2800" dirty="0" smtClean="0"/>
              <a:t>at </a:t>
            </a:r>
            <a:r>
              <a:rPr lang="nl-NL" sz="2800" dirty="0" err="1" smtClean="0"/>
              <a:t>the</a:t>
            </a:r>
            <a:r>
              <a:rPr lang="nl-NL" sz="2800" dirty="0" smtClean="0"/>
              <a:t> </a:t>
            </a:r>
            <a:r>
              <a:rPr lang="nl-NL" sz="2800" dirty="0" err="1" smtClean="0"/>
              <a:t>movies</a:t>
            </a:r>
            <a:r>
              <a:rPr lang="nl-NL" sz="2800" dirty="0" smtClean="0"/>
              <a:t>?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2800" b="1" dirty="0" smtClean="0">
                <a:solidFill>
                  <a:srgbClr val="009900"/>
                </a:solidFill>
              </a:rPr>
              <a:t>Am </a:t>
            </a:r>
            <a:r>
              <a:rPr lang="nl-NL" sz="2800" b="1" dirty="0" smtClean="0">
                <a:solidFill>
                  <a:schemeClr val="accent1"/>
                </a:solidFill>
              </a:rPr>
              <a:t>I</a:t>
            </a:r>
            <a:r>
              <a:rPr lang="nl-NL" sz="2800" dirty="0" smtClean="0"/>
              <a:t> </a:t>
            </a:r>
            <a:r>
              <a:rPr lang="nl-NL" sz="2800" dirty="0" err="1" smtClean="0"/>
              <a:t>old</a:t>
            </a:r>
            <a:r>
              <a:rPr lang="nl-NL" sz="2800" dirty="0" smtClean="0"/>
              <a:t>?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2800" b="1" dirty="0" err="1" smtClean="0">
                <a:solidFill>
                  <a:srgbClr val="009900"/>
                </a:solidFill>
              </a:rPr>
              <a:t>Can</a:t>
            </a:r>
            <a:r>
              <a:rPr lang="nl-NL" sz="2800" b="1" dirty="0" smtClean="0"/>
              <a:t> </a:t>
            </a:r>
            <a:r>
              <a:rPr lang="nl-NL" sz="2800" b="1" dirty="0" err="1" smtClean="0">
                <a:solidFill>
                  <a:schemeClr val="accent1"/>
                </a:solidFill>
              </a:rPr>
              <a:t>it</a:t>
            </a:r>
            <a:r>
              <a:rPr lang="nl-NL" sz="2800" b="1" dirty="0" smtClean="0"/>
              <a:t> </a:t>
            </a:r>
            <a:r>
              <a:rPr lang="nl-NL" sz="2800" dirty="0" err="1" smtClean="0"/>
              <a:t>swim</a:t>
            </a:r>
            <a:r>
              <a:rPr lang="nl-NL" sz="2800" dirty="0" smtClean="0"/>
              <a:t>?</a:t>
            </a:r>
            <a:endParaRPr lang="nl-NL" sz="2800" b="1" dirty="0" smtClean="0"/>
          </a:p>
        </p:txBody>
      </p:sp>
      <p:sp>
        <p:nvSpPr>
          <p:cNvPr id="15" name="Tijdelijke aanduiding voor inhoud 3"/>
          <p:cNvSpPr txBox="1">
            <a:spLocks/>
          </p:cNvSpPr>
          <p:nvPr/>
        </p:nvSpPr>
        <p:spPr>
          <a:xfrm>
            <a:off x="8568107" y="1496145"/>
            <a:ext cx="3284587" cy="11463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2800" b="1" dirty="0" smtClean="0">
                <a:solidFill>
                  <a:srgbClr val="0070C0"/>
                </a:solidFill>
              </a:rPr>
              <a:t>No, </a:t>
            </a:r>
            <a:r>
              <a:rPr lang="nl-NL" sz="2800" b="1" dirty="0" err="1" smtClean="0">
                <a:solidFill>
                  <a:schemeClr val="accent1"/>
                </a:solidFill>
              </a:rPr>
              <a:t>you</a:t>
            </a:r>
            <a:r>
              <a:rPr lang="nl-NL" sz="2800" b="1" dirty="0" smtClean="0">
                <a:solidFill>
                  <a:schemeClr val="accent1"/>
                </a:solidFill>
              </a:rPr>
              <a:t> </a:t>
            </a:r>
            <a:r>
              <a:rPr lang="nl-NL" sz="2800" b="1" dirty="0" smtClean="0">
                <a:solidFill>
                  <a:srgbClr val="009900"/>
                </a:solidFill>
              </a:rPr>
              <a:t>are </a:t>
            </a:r>
            <a:r>
              <a:rPr lang="nl-NL" sz="2800" b="1" dirty="0" err="1" smtClean="0">
                <a:solidFill>
                  <a:srgbClr val="C247FF"/>
                </a:solidFill>
              </a:rPr>
              <a:t>not</a:t>
            </a:r>
            <a:r>
              <a:rPr lang="nl-NL" sz="2800" b="1" dirty="0" smtClean="0"/>
              <a:t>.</a:t>
            </a:r>
            <a:endParaRPr lang="nl-NL" sz="2800" dirty="0" smtClean="0"/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2800" b="1" dirty="0" smtClean="0">
                <a:solidFill>
                  <a:srgbClr val="0070C0"/>
                </a:solidFill>
              </a:rPr>
              <a:t>No, </a:t>
            </a:r>
            <a:r>
              <a:rPr lang="nl-NL" sz="2800" b="1" dirty="0" err="1" smtClean="0">
                <a:solidFill>
                  <a:schemeClr val="accent1"/>
                </a:solidFill>
              </a:rPr>
              <a:t>she</a:t>
            </a:r>
            <a:r>
              <a:rPr lang="nl-NL" sz="2800" b="1" dirty="0" smtClean="0">
                <a:solidFill>
                  <a:schemeClr val="accent1"/>
                </a:solidFill>
              </a:rPr>
              <a:t> </a:t>
            </a:r>
            <a:r>
              <a:rPr lang="nl-NL" sz="2800" b="1" dirty="0" smtClean="0">
                <a:solidFill>
                  <a:srgbClr val="009900"/>
                </a:solidFill>
              </a:rPr>
              <a:t>is </a:t>
            </a:r>
            <a:r>
              <a:rPr lang="nl-NL" sz="2800" b="1" dirty="0" err="1" smtClean="0">
                <a:solidFill>
                  <a:srgbClr val="C247FF"/>
                </a:solidFill>
              </a:rPr>
              <a:t>not</a:t>
            </a:r>
            <a:r>
              <a:rPr lang="nl-NL" sz="2800" b="1" dirty="0" smtClean="0"/>
              <a:t>.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2800" b="1" dirty="0" smtClean="0">
                <a:solidFill>
                  <a:srgbClr val="0070C0"/>
                </a:solidFill>
              </a:rPr>
              <a:t>No, </a:t>
            </a:r>
            <a:r>
              <a:rPr lang="nl-NL" sz="2800" b="1" dirty="0" smtClean="0">
                <a:solidFill>
                  <a:schemeClr val="accent1"/>
                </a:solidFill>
              </a:rPr>
              <a:t>I</a:t>
            </a:r>
            <a:r>
              <a:rPr lang="nl-NL" sz="2800" b="1" dirty="0" smtClean="0"/>
              <a:t> </a:t>
            </a:r>
            <a:r>
              <a:rPr lang="nl-NL" sz="2800" b="1" dirty="0" err="1" smtClean="0">
                <a:solidFill>
                  <a:srgbClr val="009900"/>
                </a:solidFill>
              </a:rPr>
              <a:t>am</a:t>
            </a:r>
            <a:r>
              <a:rPr lang="nl-NL" sz="2800" b="1" dirty="0" smtClean="0">
                <a:solidFill>
                  <a:srgbClr val="009900"/>
                </a:solidFill>
              </a:rPr>
              <a:t> </a:t>
            </a:r>
            <a:r>
              <a:rPr lang="nl-NL" sz="2800" b="1" dirty="0" err="1" smtClean="0">
                <a:solidFill>
                  <a:srgbClr val="C247FF"/>
                </a:solidFill>
              </a:rPr>
              <a:t>not</a:t>
            </a:r>
            <a:r>
              <a:rPr lang="nl-NL" sz="2800" b="1" dirty="0" smtClean="0"/>
              <a:t>.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2800" b="1" dirty="0" smtClean="0">
                <a:solidFill>
                  <a:srgbClr val="0077D0"/>
                </a:solidFill>
              </a:rPr>
              <a:t>No, </a:t>
            </a:r>
            <a:r>
              <a:rPr lang="nl-NL" sz="2800" b="1" dirty="0" err="1" smtClean="0">
                <a:solidFill>
                  <a:schemeClr val="accent1"/>
                </a:solidFill>
              </a:rPr>
              <a:t>it</a:t>
            </a:r>
            <a:r>
              <a:rPr lang="nl-NL" sz="2800" b="1" dirty="0" smtClean="0">
                <a:solidFill>
                  <a:schemeClr val="accent1"/>
                </a:solidFill>
              </a:rPr>
              <a:t> </a:t>
            </a:r>
            <a:r>
              <a:rPr lang="nl-NL" sz="2800" b="1" dirty="0" err="1" smtClean="0">
                <a:solidFill>
                  <a:srgbClr val="009900"/>
                </a:solidFill>
              </a:rPr>
              <a:t>ca</a:t>
            </a:r>
            <a:r>
              <a:rPr lang="nl-NL" sz="2800" b="1" u="sng" dirty="0" err="1" smtClean="0">
                <a:solidFill>
                  <a:srgbClr val="009900"/>
                </a:solidFill>
              </a:rPr>
              <a:t>n</a:t>
            </a:r>
            <a:r>
              <a:rPr lang="nl-NL" sz="2800" b="1" u="sng" dirty="0" err="1" smtClean="0">
                <a:solidFill>
                  <a:srgbClr val="C247FF"/>
                </a:solidFill>
              </a:rPr>
              <a:t>n</a:t>
            </a:r>
            <a:r>
              <a:rPr lang="nl-NL" sz="2800" b="1" dirty="0" err="1" smtClean="0">
                <a:solidFill>
                  <a:srgbClr val="C247FF"/>
                </a:solidFill>
              </a:rPr>
              <a:t>ot</a:t>
            </a:r>
            <a:r>
              <a:rPr lang="nl-NL" sz="2800" b="1" dirty="0" smtClean="0"/>
              <a:t>.</a:t>
            </a:r>
            <a:endParaRPr lang="nl-NL" sz="2800" dirty="0" smtClean="0"/>
          </a:p>
        </p:txBody>
      </p:sp>
      <p:sp>
        <p:nvSpPr>
          <p:cNvPr id="21" name="Afgeronde rechthoek 20"/>
          <p:cNvSpPr/>
          <p:nvPr/>
        </p:nvSpPr>
        <p:spPr>
          <a:xfrm>
            <a:off x="1648607" y="4989994"/>
            <a:ext cx="8758782" cy="1019103"/>
          </a:xfrm>
          <a:prstGeom prst="roundRect">
            <a:avLst/>
          </a:prstGeom>
          <a:blipFill dpi="0" rotWithShape="1">
            <a:blip r:embed="rId3">
              <a:alphaModFix amt="25000"/>
              <a:duotone>
                <a:schemeClr val="lt2">
                  <a:tint val="75000"/>
                  <a:shade val="58000"/>
                  <a:satMod val="120000"/>
                </a:schemeClr>
                <a:schemeClr val="lt2">
                  <a:tint val="50000"/>
                  <a:shade val="96000"/>
                </a:schemeClr>
              </a:duotone>
            </a:blip>
            <a:srcRect/>
            <a:tile tx="0" ty="0" sx="100000" sy="100000" flip="none" algn="tl"/>
          </a:blip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3200" b="1" dirty="0" smtClean="0">
                <a:solidFill>
                  <a:srgbClr val="0077D0"/>
                </a:solidFill>
              </a:rPr>
              <a:t>Yes, / No, </a:t>
            </a:r>
            <a:r>
              <a:rPr lang="nl-NL" sz="3200" b="1" dirty="0" smtClean="0">
                <a:solidFill>
                  <a:schemeClr val="tx1"/>
                </a:solidFill>
              </a:rPr>
              <a:t>+ </a:t>
            </a:r>
            <a:r>
              <a:rPr lang="nl-NL" sz="3200" b="1" dirty="0" smtClean="0">
                <a:solidFill>
                  <a:schemeClr val="accent1"/>
                </a:solidFill>
              </a:rPr>
              <a:t>persoon</a:t>
            </a:r>
            <a:r>
              <a:rPr lang="nl-NL" sz="3200" b="1" dirty="0" smtClean="0">
                <a:solidFill>
                  <a:schemeClr val="tx1"/>
                </a:solidFill>
              </a:rPr>
              <a:t> + </a:t>
            </a:r>
            <a:r>
              <a:rPr lang="nl-NL" sz="3200" b="1" dirty="0" smtClean="0">
                <a:solidFill>
                  <a:srgbClr val="009900"/>
                </a:solidFill>
              </a:rPr>
              <a:t>werkwoord</a:t>
            </a:r>
            <a:r>
              <a:rPr lang="nl-NL" sz="3200" b="1" dirty="0" smtClean="0">
                <a:solidFill>
                  <a:schemeClr val="tx1"/>
                </a:solidFill>
              </a:rPr>
              <a:t> (+ </a:t>
            </a:r>
            <a:r>
              <a:rPr lang="nl-NL" sz="3200" b="1" dirty="0" err="1" smtClean="0">
                <a:solidFill>
                  <a:srgbClr val="C247FF"/>
                </a:solidFill>
              </a:rPr>
              <a:t>not</a:t>
            </a:r>
            <a:r>
              <a:rPr lang="nl-NL" sz="3200" b="1" dirty="0" smtClean="0">
                <a:solidFill>
                  <a:schemeClr val="tx1"/>
                </a:solidFill>
              </a:rPr>
              <a:t>)</a:t>
            </a:r>
            <a:endParaRPr lang="nl-NL" sz="3200" b="1" dirty="0" smtClean="0">
              <a:solidFill>
                <a:schemeClr val="tx1"/>
              </a:solidFill>
            </a:endParaRPr>
          </a:p>
        </p:txBody>
      </p:sp>
      <p:sp>
        <p:nvSpPr>
          <p:cNvPr id="24" name="Toelichting met afgeronde rechthoek 23"/>
          <p:cNvSpPr/>
          <p:nvPr/>
        </p:nvSpPr>
        <p:spPr>
          <a:xfrm>
            <a:off x="5359079" y="3991438"/>
            <a:ext cx="2129742" cy="1068126"/>
          </a:xfrm>
          <a:prstGeom prst="wedgeRoundRectCallout">
            <a:avLst>
              <a:gd name="adj1" fmla="val -57757"/>
              <a:gd name="adj2" fmla="val 74420"/>
              <a:gd name="adj3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2000" dirty="0" smtClean="0"/>
              <a:t>I, </a:t>
            </a:r>
            <a:r>
              <a:rPr lang="nl-NL" sz="2000" dirty="0" err="1" smtClean="0"/>
              <a:t>you</a:t>
            </a:r>
            <a:r>
              <a:rPr lang="nl-NL" sz="2000" dirty="0" smtClean="0"/>
              <a:t>, </a:t>
            </a:r>
            <a:r>
              <a:rPr lang="nl-NL" sz="2000" dirty="0" err="1" smtClean="0"/>
              <a:t>she</a:t>
            </a:r>
            <a:r>
              <a:rPr lang="nl-NL" sz="2000" dirty="0" smtClean="0"/>
              <a:t>, he, </a:t>
            </a:r>
            <a:r>
              <a:rPr lang="nl-NL" sz="2000" dirty="0" err="1" smtClean="0"/>
              <a:t>it</a:t>
            </a:r>
            <a:r>
              <a:rPr lang="nl-NL" sz="2000" dirty="0" smtClean="0"/>
              <a:t>, we, </a:t>
            </a:r>
            <a:r>
              <a:rPr lang="nl-NL" sz="2000" dirty="0" err="1" smtClean="0"/>
              <a:t>you</a:t>
            </a:r>
            <a:r>
              <a:rPr lang="nl-NL" sz="2000" dirty="0" smtClean="0"/>
              <a:t>, </a:t>
            </a:r>
            <a:r>
              <a:rPr lang="nl-NL" sz="2000" dirty="0" err="1" smtClean="0"/>
              <a:t>they</a:t>
            </a:r>
            <a:endParaRPr lang="nl-NL" sz="2000" dirty="0"/>
          </a:p>
        </p:txBody>
      </p:sp>
    </p:spTree>
    <p:extLst>
      <p:ext uri="{BB962C8B-B14F-4D97-AF65-F5344CB8AC3E}">
        <p14:creationId xmlns:p14="http://schemas.microsoft.com/office/powerpoint/2010/main" val="2648420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Afbeelding 30"/>
          <p:cNvPicPr>
            <a:picLocks noChangeAspect="1"/>
          </p:cNvPicPr>
          <p:nvPr/>
        </p:nvPicPr>
        <p:blipFill rotWithShape="1">
          <a:blip r:embed="rId2"/>
          <a:srcRect l="104" t="-1" r="104" b="-196"/>
          <a:stretch/>
        </p:blipFill>
        <p:spPr>
          <a:xfrm flipV="1">
            <a:off x="0" y="-2382"/>
            <a:ext cx="12192000" cy="121432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9010" y="-1"/>
            <a:ext cx="12052990" cy="1211939"/>
          </a:xfrm>
        </p:spPr>
        <p:txBody>
          <a:bodyPr>
            <a:noAutofit/>
          </a:bodyPr>
          <a:lstStyle/>
          <a:p>
            <a:r>
              <a:rPr lang="nl-NL" sz="4400" dirty="0"/>
              <a:t>Hoe maak je korte antwoorden met </a:t>
            </a:r>
            <a:r>
              <a:rPr lang="nl-NL" sz="4400" i="1" dirty="0"/>
              <a:t>(</a:t>
            </a:r>
            <a:r>
              <a:rPr lang="nl-NL" sz="4400" i="1" dirty="0" err="1"/>
              <a:t>to</a:t>
            </a:r>
            <a:r>
              <a:rPr lang="nl-NL" sz="4400" i="1" dirty="0"/>
              <a:t>) </a:t>
            </a:r>
            <a:r>
              <a:rPr lang="nl-NL" sz="4400" i="1" dirty="0" err="1"/>
              <a:t>be</a:t>
            </a:r>
            <a:r>
              <a:rPr lang="nl-NL" sz="4400" i="1" dirty="0"/>
              <a:t>  </a:t>
            </a:r>
            <a:r>
              <a:rPr lang="nl-NL" sz="4400" dirty="0"/>
              <a:t>en </a:t>
            </a:r>
            <a:r>
              <a:rPr lang="nl-NL" sz="4400" i="1" dirty="0" err="1"/>
              <a:t>can</a:t>
            </a:r>
            <a:r>
              <a:rPr lang="nl-NL" sz="4400" i="1" dirty="0"/>
              <a:t> </a:t>
            </a:r>
            <a:r>
              <a:rPr lang="nl-NL" sz="4400" dirty="0" smtClean="0"/>
              <a:t>?</a:t>
            </a:r>
            <a:endParaRPr lang="nl-NL" sz="2400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idx="1"/>
          </p:nvPr>
        </p:nvSpPr>
        <p:spPr>
          <a:xfrm>
            <a:off x="5489609" y="3013832"/>
            <a:ext cx="2695726" cy="114638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2800" b="1" dirty="0" smtClean="0">
                <a:solidFill>
                  <a:srgbClr val="0070C0"/>
                </a:solidFill>
              </a:rPr>
              <a:t>Yes, </a:t>
            </a:r>
            <a:r>
              <a:rPr lang="nl-NL" sz="2800" b="1" dirty="0" err="1" smtClean="0">
                <a:solidFill>
                  <a:schemeClr val="accent1"/>
                </a:solidFill>
              </a:rPr>
              <a:t>they</a:t>
            </a:r>
            <a:r>
              <a:rPr lang="nl-NL" sz="2800" b="1" dirty="0" smtClean="0">
                <a:solidFill>
                  <a:schemeClr val="accent1"/>
                </a:solidFill>
              </a:rPr>
              <a:t> </a:t>
            </a:r>
            <a:r>
              <a:rPr lang="nl-NL" sz="2800" b="1" dirty="0" smtClean="0">
                <a:solidFill>
                  <a:srgbClr val="009900"/>
                </a:solidFill>
              </a:rPr>
              <a:t>are</a:t>
            </a:r>
            <a:r>
              <a:rPr lang="nl-NL" sz="2800" b="1" dirty="0" smtClean="0"/>
              <a:t>.</a:t>
            </a:r>
            <a:endParaRPr lang="nl-NL" sz="2800" dirty="0" smtClean="0"/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2800" b="1" dirty="0" smtClean="0">
                <a:solidFill>
                  <a:srgbClr val="0070C0"/>
                </a:solidFill>
              </a:rPr>
              <a:t>Yes, </a:t>
            </a:r>
            <a:r>
              <a:rPr lang="nl-NL" sz="2800" b="1" dirty="0" smtClean="0">
                <a:solidFill>
                  <a:schemeClr val="accent1"/>
                </a:solidFill>
              </a:rPr>
              <a:t>he </a:t>
            </a:r>
            <a:r>
              <a:rPr lang="nl-NL" sz="2800" b="1" dirty="0" smtClean="0">
                <a:solidFill>
                  <a:srgbClr val="009900"/>
                </a:solidFill>
              </a:rPr>
              <a:t>is</a:t>
            </a:r>
            <a:r>
              <a:rPr lang="nl-NL" sz="2800" b="1" dirty="0" smtClean="0"/>
              <a:t>.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2800" b="1" dirty="0" smtClean="0">
                <a:solidFill>
                  <a:srgbClr val="0070C0"/>
                </a:solidFill>
              </a:rPr>
              <a:t>Yes, </a:t>
            </a:r>
            <a:r>
              <a:rPr lang="nl-NL" sz="2800" b="1" dirty="0" err="1" smtClean="0">
                <a:solidFill>
                  <a:schemeClr val="accent1"/>
                </a:solidFill>
              </a:rPr>
              <a:t>it</a:t>
            </a:r>
            <a:r>
              <a:rPr lang="nl-NL" sz="2800" b="1" dirty="0" smtClean="0"/>
              <a:t> </a:t>
            </a:r>
            <a:r>
              <a:rPr lang="nl-NL" sz="2800" b="1" dirty="0" err="1" smtClean="0">
                <a:solidFill>
                  <a:srgbClr val="009900"/>
                </a:solidFill>
              </a:rPr>
              <a:t>can</a:t>
            </a:r>
            <a:r>
              <a:rPr lang="nl-NL" sz="2800" b="1" dirty="0" smtClean="0"/>
              <a:t>.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2800" b="1" dirty="0" smtClean="0">
                <a:solidFill>
                  <a:srgbClr val="0077D0"/>
                </a:solidFill>
              </a:rPr>
              <a:t>Yes, </a:t>
            </a:r>
            <a:r>
              <a:rPr lang="nl-NL" sz="2800" b="1" dirty="0" smtClean="0">
                <a:solidFill>
                  <a:schemeClr val="accent1"/>
                </a:solidFill>
              </a:rPr>
              <a:t>we </a:t>
            </a:r>
            <a:r>
              <a:rPr lang="nl-NL" sz="2800" b="1" dirty="0" smtClean="0">
                <a:solidFill>
                  <a:srgbClr val="009900"/>
                </a:solidFill>
              </a:rPr>
              <a:t>are</a:t>
            </a:r>
            <a:r>
              <a:rPr lang="nl-NL" sz="2800" b="1" dirty="0" smtClean="0"/>
              <a:t>.</a:t>
            </a:r>
            <a:endParaRPr lang="nl-NL" sz="2800" dirty="0" smtClean="0"/>
          </a:p>
        </p:txBody>
      </p:sp>
      <p:sp>
        <p:nvSpPr>
          <p:cNvPr id="5" name="Ondertitel 2"/>
          <p:cNvSpPr txBox="1">
            <a:spLocks/>
          </p:cNvSpPr>
          <p:nvPr/>
        </p:nvSpPr>
        <p:spPr>
          <a:xfrm>
            <a:off x="9972673" y="6327992"/>
            <a:ext cx="1464468" cy="272833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nl-NL" sz="1200" dirty="0" smtClean="0">
                <a:solidFill>
                  <a:schemeClr val="bg1">
                    <a:lumMod val="65000"/>
                  </a:schemeClr>
                </a:solidFill>
              </a:rPr>
              <a:t>allesvoorengels.nl</a:t>
            </a:r>
            <a:endParaRPr lang="nl-NL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0" name="Tijdelijke aanduiding voor inhoud 3"/>
          <p:cNvSpPr txBox="1">
            <a:spLocks/>
          </p:cNvSpPr>
          <p:nvPr/>
        </p:nvSpPr>
        <p:spPr>
          <a:xfrm>
            <a:off x="282784" y="3013834"/>
            <a:ext cx="4832679" cy="114638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2800" b="1" dirty="0" smtClean="0">
                <a:solidFill>
                  <a:srgbClr val="009900"/>
                </a:solidFill>
              </a:rPr>
              <a:t>Are</a:t>
            </a:r>
            <a:r>
              <a:rPr lang="nl-NL" sz="2800" b="1" dirty="0" smtClean="0"/>
              <a:t> </a:t>
            </a:r>
            <a:r>
              <a:rPr lang="nl-NL" sz="2800" b="1" dirty="0" err="1" smtClean="0">
                <a:solidFill>
                  <a:schemeClr val="accent1"/>
                </a:solidFill>
              </a:rPr>
              <a:t>your</a:t>
            </a:r>
            <a:r>
              <a:rPr lang="nl-NL" sz="2800" b="1" dirty="0" smtClean="0">
                <a:solidFill>
                  <a:schemeClr val="accent1"/>
                </a:solidFill>
              </a:rPr>
              <a:t> </a:t>
            </a:r>
            <a:r>
              <a:rPr lang="nl-NL" sz="2800" b="1" dirty="0" err="1" smtClean="0">
                <a:solidFill>
                  <a:schemeClr val="accent1"/>
                </a:solidFill>
              </a:rPr>
              <a:t>parents</a:t>
            </a:r>
            <a:r>
              <a:rPr lang="nl-NL" sz="2800" b="1" dirty="0" smtClean="0">
                <a:solidFill>
                  <a:schemeClr val="accent1"/>
                </a:solidFill>
              </a:rPr>
              <a:t> </a:t>
            </a:r>
            <a:r>
              <a:rPr lang="nl-NL" sz="2800" dirty="0" err="1" smtClean="0"/>
              <a:t>strict</a:t>
            </a:r>
            <a:r>
              <a:rPr lang="nl-NL" sz="2800" dirty="0" smtClean="0"/>
              <a:t>?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2800" b="1" dirty="0" smtClean="0">
                <a:solidFill>
                  <a:srgbClr val="009900"/>
                </a:solidFill>
              </a:rPr>
              <a:t>Is</a:t>
            </a:r>
            <a:r>
              <a:rPr lang="nl-NL" sz="2800" b="1" dirty="0" smtClean="0"/>
              <a:t> </a:t>
            </a:r>
            <a:r>
              <a:rPr lang="nl-NL" sz="2800" b="1" dirty="0" smtClean="0">
                <a:solidFill>
                  <a:schemeClr val="accent1"/>
                </a:solidFill>
              </a:rPr>
              <a:t>Max </a:t>
            </a:r>
            <a:r>
              <a:rPr lang="nl-NL" sz="2800" dirty="0" smtClean="0"/>
              <a:t>a </a:t>
            </a:r>
            <a:r>
              <a:rPr lang="nl-NL" sz="2800" dirty="0" err="1" smtClean="0"/>
              <a:t>nice</a:t>
            </a:r>
            <a:r>
              <a:rPr lang="nl-NL" sz="2800" dirty="0" smtClean="0"/>
              <a:t> boy?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2800" b="1" dirty="0" err="1" smtClean="0">
                <a:solidFill>
                  <a:srgbClr val="009900"/>
                </a:solidFill>
              </a:rPr>
              <a:t>Can</a:t>
            </a:r>
            <a:r>
              <a:rPr lang="nl-NL" sz="2800" b="1" dirty="0" smtClean="0"/>
              <a:t> </a:t>
            </a:r>
            <a:r>
              <a:rPr lang="nl-NL" sz="2800" b="1" dirty="0" smtClean="0">
                <a:solidFill>
                  <a:schemeClr val="accent1"/>
                </a:solidFill>
              </a:rPr>
              <a:t>a </a:t>
            </a:r>
            <a:r>
              <a:rPr lang="nl-NL" sz="2800" b="1" dirty="0" err="1" smtClean="0">
                <a:solidFill>
                  <a:schemeClr val="accent1"/>
                </a:solidFill>
              </a:rPr>
              <a:t>crocodile</a:t>
            </a:r>
            <a:r>
              <a:rPr lang="nl-NL" sz="2800" b="1" dirty="0" smtClean="0">
                <a:solidFill>
                  <a:schemeClr val="accent1"/>
                </a:solidFill>
              </a:rPr>
              <a:t> </a:t>
            </a:r>
            <a:r>
              <a:rPr lang="nl-NL" sz="2800" dirty="0" err="1" smtClean="0"/>
              <a:t>bite</a:t>
            </a:r>
            <a:r>
              <a:rPr lang="nl-NL" sz="2800" dirty="0" smtClean="0"/>
              <a:t>?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2800" b="1" dirty="0" smtClean="0">
                <a:solidFill>
                  <a:srgbClr val="009900"/>
                </a:solidFill>
              </a:rPr>
              <a:t>Are</a:t>
            </a:r>
            <a:r>
              <a:rPr lang="nl-NL" sz="2800" b="1" dirty="0" smtClean="0"/>
              <a:t> </a:t>
            </a:r>
            <a:r>
              <a:rPr lang="nl-NL" sz="2800" b="1" dirty="0" smtClean="0">
                <a:solidFill>
                  <a:schemeClr val="accent1"/>
                </a:solidFill>
              </a:rPr>
              <a:t>Sam </a:t>
            </a:r>
            <a:r>
              <a:rPr lang="nl-NL" sz="2800" b="1" dirty="0" err="1" smtClean="0">
                <a:solidFill>
                  <a:schemeClr val="accent1"/>
                </a:solidFill>
              </a:rPr>
              <a:t>and</a:t>
            </a:r>
            <a:r>
              <a:rPr lang="nl-NL" sz="2800" b="1" dirty="0" smtClean="0">
                <a:solidFill>
                  <a:schemeClr val="accent1"/>
                </a:solidFill>
              </a:rPr>
              <a:t> </a:t>
            </a:r>
            <a:r>
              <a:rPr lang="nl-NL" sz="2800" b="1" dirty="0" err="1" smtClean="0">
                <a:solidFill>
                  <a:schemeClr val="accent1"/>
                </a:solidFill>
              </a:rPr>
              <a:t>you</a:t>
            </a:r>
            <a:r>
              <a:rPr lang="nl-NL" sz="2800" b="1" dirty="0" smtClean="0">
                <a:solidFill>
                  <a:schemeClr val="accent1"/>
                </a:solidFill>
              </a:rPr>
              <a:t> </a:t>
            </a:r>
            <a:r>
              <a:rPr lang="nl-NL" sz="2800" dirty="0" smtClean="0"/>
              <a:t>in love?</a:t>
            </a:r>
            <a:endParaRPr lang="nl-NL" sz="2800" b="1" dirty="0" smtClean="0"/>
          </a:p>
        </p:txBody>
      </p:sp>
      <p:sp>
        <p:nvSpPr>
          <p:cNvPr id="15" name="Tijdelijke aanduiding voor inhoud 3"/>
          <p:cNvSpPr txBox="1">
            <a:spLocks/>
          </p:cNvSpPr>
          <p:nvPr/>
        </p:nvSpPr>
        <p:spPr>
          <a:xfrm>
            <a:off x="8559481" y="3013832"/>
            <a:ext cx="3284587" cy="11463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2800" b="1" dirty="0" smtClean="0">
                <a:solidFill>
                  <a:srgbClr val="0070C0"/>
                </a:solidFill>
              </a:rPr>
              <a:t>No, </a:t>
            </a:r>
            <a:r>
              <a:rPr lang="nl-NL" sz="2800" b="1" dirty="0" err="1" smtClean="0">
                <a:solidFill>
                  <a:schemeClr val="accent1"/>
                </a:solidFill>
              </a:rPr>
              <a:t>they</a:t>
            </a:r>
            <a:r>
              <a:rPr lang="nl-NL" sz="2800" b="1" dirty="0" smtClean="0">
                <a:solidFill>
                  <a:schemeClr val="accent1"/>
                </a:solidFill>
              </a:rPr>
              <a:t> </a:t>
            </a:r>
            <a:r>
              <a:rPr lang="nl-NL" sz="2800" b="1" dirty="0" smtClean="0">
                <a:solidFill>
                  <a:srgbClr val="009900"/>
                </a:solidFill>
              </a:rPr>
              <a:t>are </a:t>
            </a:r>
            <a:r>
              <a:rPr lang="nl-NL" sz="2800" b="1" dirty="0" err="1" smtClean="0">
                <a:solidFill>
                  <a:srgbClr val="C247FF"/>
                </a:solidFill>
              </a:rPr>
              <a:t>not</a:t>
            </a:r>
            <a:r>
              <a:rPr lang="nl-NL" sz="2800" b="1" dirty="0" smtClean="0"/>
              <a:t>.</a:t>
            </a:r>
            <a:endParaRPr lang="nl-NL" sz="2800" dirty="0" smtClean="0"/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2800" b="1" dirty="0" smtClean="0">
                <a:solidFill>
                  <a:srgbClr val="0070C0"/>
                </a:solidFill>
              </a:rPr>
              <a:t>No, </a:t>
            </a:r>
            <a:r>
              <a:rPr lang="nl-NL" sz="2800" b="1" dirty="0" smtClean="0">
                <a:solidFill>
                  <a:schemeClr val="accent1"/>
                </a:solidFill>
              </a:rPr>
              <a:t>he </a:t>
            </a:r>
            <a:r>
              <a:rPr lang="nl-NL" sz="2800" b="1" dirty="0" smtClean="0">
                <a:solidFill>
                  <a:srgbClr val="009900"/>
                </a:solidFill>
              </a:rPr>
              <a:t>is </a:t>
            </a:r>
            <a:r>
              <a:rPr lang="nl-NL" sz="2800" b="1" dirty="0" err="1" smtClean="0">
                <a:solidFill>
                  <a:srgbClr val="C247FF"/>
                </a:solidFill>
              </a:rPr>
              <a:t>not</a:t>
            </a:r>
            <a:r>
              <a:rPr lang="nl-NL" sz="2800" b="1" dirty="0" smtClean="0"/>
              <a:t>.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2800" b="1" dirty="0" smtClean="0">
                <a:solidFill>
                  <a:srgbClr val="0070C0"/>
                </a:solidFill>
              </a:rPr>
              <a:t>No, </a:t>
            </a:r>
            <a:r>
              <a:rPr lang="nl-NL" sz="2800" b="1" dirty="0" err="1" smtClean="0">
                <a:solidFill>
                  <a:schemeClr val="accent1"/>
                </a:solidFill>
              </a:rPr>
              <a:t>it</a:t>
            </a:r>
            <a:r>
              <a:rPr lang="nl-NL" sz="2800" b="1" dirty="0" smtClean="0"/>
              <a:t> </a:t>
            </a:r>
            <a:r>
              <a:rPr lang="nl-NL" sz="2800" b="1" dirty="0" err="1" smtClean="0">
                <a:solidFill>
                  <a:srgbClr val="009900"/>
                </a:solidFill>
              </a:rPr>
              <a:t>ca</a:t>
            </a:r>
            <a:r>
              <a:rPr lang="nl-NL" sz="2800" b="1" u="sng" dirty="0" err="1" smtClean="0">
                <a:solidFill>
                  <a:srgbClr val="009900"/>
                </a:solidFill>
              </a:rPr>
              <a:t>n</a:t>
            </a:r>
            <a:r>
              <a:rPr lang="nl-NL" sz="2800" b="1" u="sng" dirty="0" err="1" smtClean="0">
                <a:solidFill>
                  <a:srgbClr val="C247FF"/>
                </a:solidFill>
              </a:rPr>
              <a:t>n</a:t>
            </a:r>
            <a:r>
              <a:rPr lang="nl-NL" sz="2800" b="1" dirty="0" err="1" smtClean="0">
                <a:solidFill>
                  <a:srgbClr val="C247FF"/>
                </a:solidFill>
              </a:rPr>
              <a:t>ot</a:t>
            </a:r>
            <a:r>
              <a:rPr lang="nl-NL" sz="2800" b="1" dirty="0" smtClean="0"/>
              <a:t>.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2800" b="1" dirty="0" smtClean="0">
                <a:solidFill>
                  <a:srgbClr val="0077D0"/>
                </a:solidFill>
              </a:rPr>
              <a:t>No, </a:t>
            </a:r>
            <a:r>
              <a:rPr lang="nl-NL" sz="2800" b="1" dirty="0" smtClean="0">
                <a:solidFill>
                  <a:schemeClr val="accent1"/>
                </a:solidFill>
              </a:rPr>
              <a:t>we </a:t>
            </a:r>
            <a:r>
              <a:rPr lang="nl-NL" sz="2800" b="1" dirty="0" smtClean="0">
                <a:solidFill>
                  <a:srgbClr val="009900"/>
                </a:solidFill>
              </a:rPr>
              <a:t>are </a:t>
            </a:r>
            <a:r>
              <a:rPr lang="nl-NL" sz="2800" b="1" dirty="0" err="1" smtClean="0">
                <a:solidFill>
                  <a:srgbClr val="C247FF"/>
                </a:solidFill>
              </a:rPr>
              <a:t>not</a:t>
            </a:r>
            <a:r>
              <a:rPr lang="nl-NL" sz="2800" b="1" dirty="0" smtClean="0"/>
              <a:t>.</a:t>
            </a:r>
            <a:endParaRPr lang="nl-NL" sz="2800" dirty="0" smtClean="0"/>
          </a:p>
        </p:txBody>
      </p:sp>
      <p:sp>
        <p:nvSpPr>
          <p:cNvPr id="16" name="Afgeronde rechthoek 15"/>
          <p:cNvSpPr/>
          <p:nvPr/>
        </p:nvSpPr>
        <p:spPr>
          <a:xfrm>
            <a:off x="1937973" y="1603334"/>
            <a:ext cx="8758782" cy="1019103"/>
          </a:xfrm>
          <a:prstGeom prst="roundRect">
            <a:avLst/>
          </a:prstGeom>
          <a:blipFill dpi="0" rotWithShape="1">
            <a:blip r:embed="rId3">
              <a:alphaModFix amt="25000"/>
              <a:duotone>
                <a:schemeClr val="lt2">
                  <a:tint val="75000"/>
                  <a:shade val="58000"/>
                  <a:satMod val="120000"/>
                </a:schemeClr>
                <a:schemeClr val="lt2">
                  <a:tint val="50000"/>
                  <a:shade val="96000"/>
                </a:schemeClr>
              </a:duotone>
            </a:blip>
            <a:srcRect/>
            <a:tile tx="0" ty="0" sx="100000" sy="100000" flip="none" algn="tl"/>
          </a:blip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3200" b="1" dirty="0" smtClean="0">
                <a:solidFill>
                  <a:srgbClr val="0077D0"/>
                </a:solidFill>
              </a:rPr>
              <a:t>Yes, / No, </a:t>
            </a:r>
            <a:r>
              <a:rPr lang="nl-NL" sz="3200" b="1" dirty="0" smtClean="0">
                <a:solidFill>
                  <a:schemeClr val="tx1"/>
                </a:solidFill>
              </a:rPr>
              <a:t>+ </a:t>
            </a:r>
            <a:r>
              <a:rPr lang="nl-NL" sz="3200" b="1" dirty="0" smtClean="0">
                <a:solidFill>
                  <a:schemeClr val="accent1"/>
                </a:solidFill>
              </a:rPr>
              <a:t>persoon</a:t>
            </a:r>
            <a:r>
              <a:rPr lang="nl-NL" sz="3200" b="1" dirty="0" smtClean="0">
                <a:solidFill>
                  <a:schemeClr val="tx1"/>
                </a:solidFill>
              </a:rPr>
              <a:t> + </a:t>
            </a:r>
            <a:r>
              <a:rPr lang="nl-NL" sz="3200" b="1" dirty="0" smtClean="0">
                <a:solidFill>
                  <a:srgbClr val="009900"/>
                </a:solidFill>
              </a:rPr>
              <a:t>werkwoord</a:t>
            </a:r>
            <a:r>
              <a:rPr lang="nl-NL" sz="3200" b="1" dirty="0" smtClean="0">
                <a:solidFill>
                  <a:schemeClr val="tx1"/>
                </a:solidFill>
              </a:rPr>
              <a:t> (+ </a:t>
            </a:r>
            <a:r>
              <a:rPr lang="nl-NL" sz="3200" b="1" dirty="0" err="1" smtClean="0">
                <a:solidFill>
                  <a:srgbClr val="C247FF"/>
                </a:solidFill>
              </a:rPr>
              <a:t>not</a:t>
            </a:r>
            <a:r>
              <a:rPr lang="nl-NL" sz="3200" b="1" dirty="0" smtClean="0">
                <a:solidFill>
                  <a:schemeClr val="tx1"/>
                </a:solidFill>
              </a:rPr>
              <a:t>)</a:t>
            </a:r>
            <a:endParaRPr lang="nl-NL" sz="3200" b="1" dirty="0" smtClean="0">
              <a:solidFill>
                <a:schemeClr val="tx1"/>
              </a:solidFill>
            </a:endParaRPr>
          </a:p>
        </p:txBody>
      </p:sp>
      <p:sp>
        <p:nvSpPr>
          <p:cNvPr id="9" name="Toelichting met afgeronde rechthoek 8"/>
          <p:cNvSpPr/>
          <p:nvPr/>
        </p:nvSpPr>
        <p:spPr>
          <a:xfrm>
            <a:off x="5648445" y="604778"/>
            <a:ext cx="2129742" cy="1068126"/>
          </a:xfrm>
          <a:prstGeom prst="wedgeRoundRectCallout">
            <a:avLst>
              <a:gd name="adj1" fmla="val -57757"/>
              <a:gd name="adj2" fmla="val 74420"/>
              <a:gd name="adj3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2000" dirty="0" smtClean="0"/>
              <a:t>I, </a:t>
            </a:r>
            <a:r>
              <a:rPr lang="nl-NL" sz="2000" dirty="0" err="1" smtClean="0"/>
              <a:t>you</a:t>
            </a:r>
            <a:r>
              <a:rPr lang="nl-NL" sz="2000" dirty="0" smtClean="0"/>
              <a:t>, </a:t>
            </a:r>
            <a:r>
              <a:rPr lang="nl-NL" sz="2000" dirty="0" err="1" smtClean="0"/>
              <a:t>she</a:t>
            </a:r>
            <a:r>
              <a:rPr lang="nl-NL" sz="2000" dirty="0" smtClean="0"/>
              <a:t>, he, </a:t>
            </a:r>
            <a:r>
              <a:rPr lang="nl-NL" sz="2000" dirty="0" err="1" smtClean="0"/>
              <a:t>it</a:t>
            </a:r>
            <a:r>
              <a:rPr lang="nl-NL" sz="2000" dirty="0" smtClean="0"/>
              <a:t>, we, </a:t>
            </a:r>
            <a:r>
              <a:rPr lang="nl-NL" sz="2000" dirty="0" err="1" smtClean="0"/>
              <a:t>you</a:t>
            </a:r>
            <a:r>
              <a:rPr lang="nl-NL" sz="2000" dirty="0" smtClean="0"/>
              <a:t>, </a:t>
            </a:r>
            <a:r>
              <a:rPr lang="nl-NL" sz="2000" dirty="0" err="1" smtClean="0"/>
              <a:t>they</a:t>
            </a:r>
            <a:endParaRPr lang="nl-NL" sz="2000" dirty="0"/>
          </a:p>
        </p:txBody>
      </p:sp>
    </p:spTree>
    <p:extLst>
      <p:ext uri="{BB962C8B-B14F-4D97-AF65-F5344CB8AC3E}">
        <p14:creationId xmlns:p14="http://schemas.microsoft.com/office/powerpoint/2010/main" val="3343783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Oefeningen</a:t>
            </a:r>
            <a:endParaRPr lang="nl-NL" dirty="0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87032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Afbeelding 30"/>
          <p:cNvPicPr>
            <a:picLocks noChangeAspect="1"/>
          </p:cNvPicPr>
          <p:nvPr/>
        </p:nvPicPr>
        <p:blipFill rotWithShape="1">
          <a:blip r:embed="rId2"/>
          <a:srcRect l="104" t="-1" r="104" b="-196"/>
          <a:stretch/>
        </p:blipFill>
        <p:spPr>
          <a:xfrm flipV="1">
            <a:off x="0" y="-2382"/>
            <a:ext cx="12192000" cy="121432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9010" y="-1"/>
            <a:ext cx="12052990" cy="1211939"/>
          </a:xfrm>
        </p:spPr>
        <p:txBody>
          <a:bodyPr>
            <a:noAutofit/>
          </a:bodyPr>
          <a:lstStyle/>
          <a:p>
            <a:r>
              <a:rPr lang="nl-NL" dirty="0" smtClean="0"/>
              <a:t>Oefeningen</a:t>
            </a:r>
            <a:endParaRPr lang="nl-NL" sz="2400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idx="1"/>
          </p:nvPr>
        </p:nvSpPr>
        <p:spPr>
          <a:xfrm>
            <a:off x="5489609" y="3013832"/>
            <a:ext cx="2695726" cy="114638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2800" b="1" dirty="0" smtClean="0">
                <a:solidFill>
                  <a:srgbClr val="0070C0"/>
                </a:solidFill>
              </a:rPr>
              <a:t>Yes, </a:t>
            </a:r>
            <a:r>
              <a:rPr lang="nl-NL" sz="2800" b="1" dirty="0" err="1" smtClean="0">
                <a:solidFill>
                  <a:schemeClr val="accent1"/>
                </a:solidFill>
              </a:rPr>
              <a:t>it</a:t>
            </a:r>
            <a:r>
              <a:rPr lang="nl-NL" sz="2800" b="1" dirty="0" smtClean="0">
                <a:solidFill>
                  <a:schemeClr val="accent1"/>
                </a:solidFill>
              </a:rPr>
              <a:t> </a:t>
            </a:r>
            <a:r>
              <a:rPr lang="nl-NL" sz="2800" b="1" dirty="0" err="1" smtClean="0">
                <a:solidFill>
                  <a:srgbClr val="009900"/>
                </a:solidFill>
              </a:rPr>
              <a:t>can</a:t>
            </a:r>
            <a:r>
              <a:rPr lang="nl-NL" sz="2800" b="1" dirty="0" smtClean="0"/>
              <a:t>.</a:t>
            </a:r>
            <a:endParaRPr lang="nl-NL" sz="2800" dirty="0" smtClean="0"/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2800" b="1" dirty="0" smtClean="0">
                <a:solidFill>
                  <a:srgbClr val="0070C0"/>
                </a:solidFill>
              </a:rPr>
              <a:t>Yes, </a:t>
            </a:r>
            <a:r>
              <a:rPr lang="nl-NL" sz="2800" b="1" dirty="0" err="1" smtClean="0">
                <a:solidFill>
                  <a:schemeClr val="accent1"/>
                </a:solidFill>
              </a:rPr>
              <a:t>they</a:t>
            </a:r>
            <a:r>
              <a:rPr lang="nl-NL" sz="2800" b="1" dirty="0" smtClean="0">
                <a:solidFill>
                  <a:schemeClr val="accent1"/>
                </a:solidFill>
              </a:rPr>
              <a:t> </a:t>
            </a:r>
            <a:r>
              <a:rPr lang="nl-NL" sz="2800" b="1" dirty="0" smtClean="0">
                <a:solidFill>
                  <a:srgbClr val="009900"/>
                </a:solidFill>
              </a:rPr>
              <a:t>are</a:t>
            </a:r>
            <a:r>
              <a:rPr lang="nl-NL" sz="2800" b="1" dirty="0" smtClean="0"/>
              <a:t>.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2800" b="1" dirty="0" smtClean="0">
                <a:solidFill>
                  <a:srgbClr val="0070C0"/>
                </a:solidFill>
              </a:rPr>
              <a:t>Yes, </a:t>
            </a:r>
            <a:r>
              <a:rPr lang="nl-NL" sz="2800" b="1" dirty="0" smtClean="0">
                <a:solidFill>
                  <a:schemeClr val="accent1"/>
                </a:solidFill>
              </a:rPr>
              <a:t>he </a:t>
            </a:r>
            <a:r>
              <a:rPr lang="nl-NL" sz="2800" b="1" dirty="0" smtClean="0">
                <a:solidFill>
                  <a:srgbClr val="009900"/>
                </a:solidFill>
              </a:rPr>
              <a:t>is</a:t>
            </a:r>
            <a:r>
              <a:rPr lang="nl-NL" sz="2800" b="1" dirty="0" smtClean="0"/>
              <a:t>.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2800" b="1" dirty="0" smtClean="0">
                <a:solidFill>
                  <a:srgbClr val="0077D0"/>
                </a:solidFill>
              </a:rPr>
              <a:t>Yes, </a:t>
            </a:r>
            <a:r>
              <a:rPr lang="nl-NL" sz="2800" b="1" dirty="0" err="1" smtClean="0">
                <a:solidFill>
                  <a:schemeClr val="accent1"/>
                </a:solidFill>
              </a:rPr>
              <a:t>they</a:t>
            </a:r>
            <a:r>
              <a:rPr lang="nl-NL" sz="2800" b="1" dirty="0" smtClean="0">
                <a:solidFill>
                  <a:schemeClr val="accent1"/>
                </a:solidFill>
              </a:rPr>
              <a:t> </a:t>
            </a:r>
            <a:r>
              <a:rPr lang="nl-NL" sz="2800" b="1" dirty="0" smtClean="0">
                <a:solidFill>
                  <a:srgbClr val="009900"/>
                </a:solidFill>
              </a:rPr>
              <a:t>are</a:t>
            </a:r>
            <a:r>
              <a:rPr lang="nl-NL" sz="2800" b="1" dirty="0" smtClean="0"/>
              <a:t>.</a:t>
            </a:r>
            <a:endParaRPr lang="nl-NL" sz="2800" dirty="0" smtClean="0"/>
          </a:p>
        </p:txBody>
      </p:sp>
      <p:sp>
        <p:nvSpPr>
          <p:cNvPr id="5" name="Ondertitel 2"/>
          <p:cNvSpPr txBox="1">
            <a:spLocks/>
          </p:cNvSpPr>
          <p:nvPr/>
        </p:nvSpPr>
        <p:spPr>
          <a:xfrm>
            <a:off x="9972673" y="6327992"/>
            <a:ext cx="1464468" cy="272833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nl-NL" sz="1200" dirty="0" smtClean="0">
                <a:solidFill>
                  <a:schemeClr val="bg1">
                    <a:lumMod val="65000"/>
                  </a:schemeClr>
                </a:solidFill>
              </a:rPr>
              <a:t>allesvoorengels.nl</a:t>
            </a:r>
            <a:endParaRPr lang="nl-NL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0" name="Tijdelijke aanduiding voor inhoud 3"/>
          <p:cNvSpPr txBox="1">
            <a:spLocks/>
          </p:cNvSpPr>
          <p:nvPr/>
        </p:nvSpPr>
        <p:spPr>
          <a:xfrm>
            <a:off x="282784" y="3013834"/>
            <a:ext cx="4832679" cy="114638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2800" b="1" dirty="0" err="1" smtClean="0">
                <a:solidFill>
                  <a:srgbClr val="009900"/>
                </a:solidFill>
              </a:rPr>
              <a:t>Can</a:t>
            </a:r>
            <a:r>
              <a:rPr lang="nl-NL" sz="2800" b="1" dirty="0" smtClean="0">
                <a:solidFill>
                  <a:srgbClr val="009900"/>
                </a:solidFill>
              </a:rPr>
              <a:t> </a:t>
            </a:r>
            <a:r>
              <a:rPr lang="nl-NL" sz="2800" b="1" dirty="0" smtClean="0">
                <a:solidFill>
                  <a:schemeClr val="accent1"/>
                </a:solidFill>
              </a:rPr>
              <a:t>a horse </a:t>
            </a:r>
            <a:r>
              <a:rPr lang="nl-NL" sz="2800" dirty="0" err="1" smtClean="0"/>
              <a:t>jump</a:t>
            </a:r>
            <a:r>
              <a:rPr lang="nl-NL" sz="2800" dirty="0" smtClean="0"/>
              <a:t>?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2800" b="1" dirty="0" smtClean="0">
                <a:solidFill>
                  <a:srgbClr val="009900"/>
                </a:solidFill>
              </a:rPr>
              <a:t>Are </a:t>
            </a:r>
            <a:r>
              <a:rPr lang="nl-NL" sz="2800" b="1" dirty="0" err="1" smtClean="0">
                <a:solidFill>
                  <a:schemeClr val="accent1"/>
                </a:solidFill>
              </a:rPr>
              <a:t>they</a:t>
            </a:r>
            <a:r>
              <a:rPr lang="nl-NL" sz="2800" b="1" dirty="0" smtClean="0">
                <a:solidFill>
                  <a:schemeClr val="accent1"/>
                </a:solidFill>
              </a:rPr>
              <a:t> </a:t>
            </a:r>
            <a:r>
              <a:rPr lang="nl-NL" sz="2800" dirty="0" err="1" smtClean="0"/>
              <a:t>going</a:t>
            </a:r>
            <a:r>
              <a:rPr lang="nl-NL" sz="2800" dirty="0" smtClean="0"/>
              <a:t> home?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2800" b="1" dirty="0" smtClean="0">
                <a:solidFill>
                  <a:srgbClr val="009900"/>
                </a:solidFill>
              </a:rPr>
              <a:t>Is </a:t>
            </a:r>
            <a:r>
              <a:rPr lang="nl-NL" sz="2800" b="1" dirty="0" err="1" smtClean="0">
                <a:solidFill>
                  <a:schemeClr val="accent1"/>
                </a:solidFill>
              </a:rPr>
              <a:t>your</a:t>
            </a:r>
            <a:r>
              <a:rPr lang="nl-NL" sz="2800" b="1" dirty="0" smtClean="0">
                <a:solidFill>
                  <a:schemeClr val="accent1"/>
                </a:solidFill>
              </a:rPr>
              <a:t> </a:t>
            </a:r>
            <a:r>
              <a:rPr lang="nl-NL" sz="2800" b="1" dirty="0" err="1" smtClean="0">
                <a:solidFill>
                  <a:schemeClr val="accent1"/>
                </a:solidFill>
              </a:rPr>
              <a:t>father</a:t>
            </a:r>
            <a:r>
              <a:rPr lang="nl-NL" sz="2800" b="1" dirty="0" smtClean="0">
                <a:solidFill>
                  <a:schemeClr val="accent1"/>
                </a:solidFill>
              </a:rPr>
              <a:t> </a:t>
            </a:r>
            <a:r>
              <a:rPr lang="nl-NL" sz="2800" dirty="0" err="1" smtClean="0"/>
              <a:t>old</a:t>
            </a:r>
            <a:r>
              <a:rPr lang="nl-NL" sz="2800" dirty="0" smtClean="0"/>
              <a:t>?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2800" b="1" dirty="0" smtClean="0">
                <a:solidFill>
                  <a:srgbClr val="009900"/>
                </a:solidFill>
              </a:rPr>
              <a:t>Are</a:t>
            </a:r>
            <a:r>
              <a:rPr lang="nl-NL" sz="2800" b="1" dirty="0" smtClean="0"/>
              <a:t> </a:t>
            </a:r>
            <a:r>
              <a:rPr lang="nl-NL" sz="2800" b="1" dirty="0" err="1" smtClean="0">
                <a:solidFill>
                  <a:schemeClr val="accent1"/>
                </a:solidFill>
              </a:rPr>
              <a:t>lions</a:t>
            </a:r>
            <a:r>
              <a:rPr lang="nl-NL" sz="2800" b="1" dirty="0" smtClean="0">
                <a:solidFill>
                  <a:schemeClr val="accent1"/>
                </a:solidFill>
              </a:rPr>
              <a:t> </a:t>
            </a:r>
            <a:r>
              <a:rPr lang="nl-NL" sz="2800" dirty="0" err="1" smtClean="0"/>
              <a:t>dangerous</a:t>
            </a:r>
            <a:r>
              <a:rPr lang="nl-NL" sz="2800" dirty="0" smtClean="0"/>
              <a:t>?</a:t>
            </a:r>
            <a:endParaRPr lang="nl-NL" sz="2800" b="1" dirty="0" smtClean="0"/>
          </a:p>
        </p:txBody>
      </p:sp>
      <p:sp>
        <p:nvSpPr>
          <p:cNvPr id="15" name="Tijdelijke aanduiding voor inhoud 3"/>
          <p:cNvSpPr txBox="1">
            <a:spLocks/>
          </p:cNvSpPr>
          <p:nvPr/>
        </p:nvSpPr>
        <p:spPr>
          <a:xfrm>
            <a:off x="8559481" y="3013832"/>
            <a:ext cx="3284587" cy="11463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2800" b="1" dirty="0" smtClean="0">
                <a:solidFill>
                  <a:srgbClr val="0070C0"/>
                </a:solidFill>
              </a:rPr>
              <a:t>No, </a:t>
            </a:r>
            <a:r>
              <a:rPr lang="nl-NL" sz="2800" b="1" dirty="0" err="1" smtClean="0">
                <a:solidFill>
                  <a:schemeClr val="accent1"/>
                </a:solidFill>
              </a:rPr>
              <a:t>it</a:t>
            </a:r>
            <a:r>
              <a:rPr lang="nl-NL" sz="2800" b="1" dirty="0" smtClean="0">
                <a:solidFill>
                  <a:schemeClr val="accent1"/>
                </a:solidFill>
              </a:rPr>
              <a:t> </a:t>
            </a:r>
            <a:r>
              <a:rPr lang="nl-NL" sz="2800" b="1" dirty="0" err="1" smtClean="0">
                <a:solidFill>
                  <a:srgbClr val="009900"/>
                </a:solidFill>
              </a:rPr>
              <a:t>can</a:t>
            </a:r>
            <a:r>
              <a:rPr lang="nl-NL" sz="2800" b="1" dirty="0" err="1" smtClean="0">
                <a:solidFill>
                  <a:srgbClr val="C247FF"/>
                </a:solidFill>
              </a:rPr>
              <a:t>not</a:t>
            </a:r>
            <a:r>
              <a:rPr lang="nl-NL" sz="2800" b="1" dirty="0" smtClean="0"/>
              <a:t>.</a:t>
            </a:r>
            <a:endParaRPr lang="nl-NL" sz="2800" dirty="0" smtClean="0"/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2800" b="1" dirty="0" smtClean="0">
                <a:solidFill>
                  <a:srgbClr val="0070C0"/>
                </a:solidFill>
              </a:rPr>
              <a:t>No, </a:t>
            </a:r>
            <a:r>
              <a:rPr lang="nl-NL" sz="2800" b="1" dirty="0" err="1" smtClean="0">
                <a:solidFill>
                  <a:schemeClr val="accent1"/>
                </a:solidFill>
              </a:rPr>
              <a:t>they</a:t>
            </a:r>
            <a:r>
              <a:rPr lang="nl-NL" sz="2800" b="1" dirty="0" smtClean="0">
                <a:solidFill>
                  <a:schemeClr val="accent1"/>
                </a:solidFill>
              </a:rPr>
              <a:t> </a:t>
            </a:r>
            <a:r>
              <a:rPr lang="nl-NL" sz="2800" b="1" dirty="0" smtClean="0">
                <a:solidFill>
                  <a:srgbClr val="009900"/>
                </a:solidFill>
              </a:rPr>
              <a:t>are </a:t>
            </a:r>
            <a:r>
              <a:rPr lang="nl-NL" sz="2800" b="1" dirty="0" err="1" smtClean="0">
                <a:solidFill>
                  <a:srgbClr val="C247FF"/>
                </a:solidFill>
              </a:rPr>
              <a:t>not</a:t>
            </a:r>
            <a:r>
              <a:rPr lang="nl-NL" sz="2800" b="1" dirty="0" smtClean="0"/>
              <a:t>.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2800" b="1" dirty="0" smtClean="0">
                <a:solidFill>
                  <a:srgbClr val="0070C0"/>
                </a:solidFill>
              </a:rPr>
              <a:t>No, </a:t>
            </a:r>
            <a:r>
              <a:rPr lang="nl-NL" sz="2800" b="1" dirty="0" smtClean="0">
                <a:solidFill>
                  <a:schemeClr val="accent1"/>
                </a:solidFill>
              </a:rPr>
              <a:t>he </a:t>
            </a:r>
            <a:r>
              <a:rPr lang="nl-NL" sz="2800" b="1" dirty="0" smtClean="0">
                <a:solidFill>
                  <a:srgbClr val="009900"/>
                </a:solidFill>
              </a:rPr>
              <a:t>is </a:t>
            </a:r>
            <a:r>
              <a:rPr lang="nl-NL" sz="2800" b="1" dirty="0" err="1" smtClean="0">
                <a:solidFill>
                  <a:srgbClr val="C247FF"/>
                </a:solidFill>
              </a:rPr>
              <a:t>not</a:t>
            </a:r>
            <a:r>
              <a:rPr lang="nl-NL" sz="2800" b="1" dirty="0" smtClean="0"/>
              <a:t>.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2800" b="1" dirty="0" smtClean="0">
                <a:solidFill>
                  <a:srgbClr val="0077D0"/>
                </a:solidFill>
              </a:rPr>
              <a:t>No, </a:t>
            </a:r>
            <a:r>
              <a:rPr lang="nl-NL" sz="2800" b="1" dirty="0" err="1" smtClean="0">
                <a:solidFill>
                  <a:schemeClr val="accent1"/>
                </a:solidFill>
              </a:rPr>
              <a:t>they</a:t>
            </a:r>
            <a:r>
              <a:rPr lang="nl-NL" sz="2800" b="1" dirty="0" smtClean="0">
                <a:solidFill>
                  <a:schemeClr val="accent1"/>
                </a:solidFill>
              </a:rPr>
              <a:t> </a:t>
            </a:r>
            <a:r>
              <a:rPr lang="nl-NL" sz="2800" b="1" dirty="0" smtClean="0">
                <a:solidFill>
                  <a:srgbClr val="009900"/>
                </a:solidFill>
              </a:rPr>
              <a:t>are </a:t>
            </a:r>
            <a:r>
              <a:rPr lang="nl-NL" sz="2800" b="1" dirty="0" err="1" smtClean="0">
                <a:solidFill>
                  <a:srgbClr val="C247FF"/>
                </a:solidFill>
              </a:rPr>
              <a:t>not</a:t>
            </a:r>
            <a:r>
              <a:rPr lang="nl-NL" sz="2800" b="1" dirty="0" smtClean="0"/>
              <a:t>.</a:t>
            </a:r>
            <a:endParaRPr lang="nl-NL" sz="2800" dirty="0" smtClean="0"/>
          </a:p>
        </p:txBody>
      </p:sp>
      <p:sp>
        <p:nvSpPr>
          <p:cNvPr id="16" name="Afgeronde rechthoek 15"/>
          <p:cNvSpPr/>
          <p:nvPr/>
        </p:nvSpPr>
        <p:spPr>
          <a:xfrm>
            <a:off x="1937973" y="1603334"/>
            <a:ext cx="8758782" cy="1019103"/>
          </a:xfrm>
          <a:prstGeom prst="roundRect">
            <a:avLst/>
          </a:prstGeom>
          <a:blipFill dpi="0" rotWithShape="1">
            <a:blip r:embed="rId3">
              <a:alphaModFix amt="25000"/>
              <a:duotone>
                <a:schemeClr val="lt2">
                  <a:tint val="75000"/>
                  <a:shade val="58000"/>
                  <a:satMod val="120000"/>
                </a:schemeClr>
                <a:schemeClr val="lt2">
                  <a:tint val="50000"/>
                  <a:shade val="96000"/>
                </a:schemeClr>
              </a:duotone>
            </a:blip>
            <a:srcRect/>
            <a:tile tx="0" ty="0" sx="100000" sy="100000" flip="none" algn="tl"/>
          </a:blip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3200" b="1" dirty="0" smtClean="0">
                <a:solidFill>
                  <a:srgbClr val="0077D0"/>
                </a:solidFill>
              </a:rPr>
              <a:t>Yes, / No, </a:t>
            </a:r>
            <a:r>
              <a:rPr lang="nl-NL" sz="3200" b="1" dirty="0" smtClean="0">
                <a:solidFill>
                  <a:schemeClr val="tx1"/>
                </a:solidFill>
              </a:rPr>
              <a:t>+ </a:t>
            </a:r>
            <a:r>
              <a:rPr lang="nl-NL" sz="3200" b="1" dirty="0" smtClean="0">
                <a:solidFill>
                  <a:schemeClr val="accent1"/>
                </a:solidFill>
              </a:rPr>
              <a:t>persoon</a:t>
            </a:r>
            <a:r>
              <a:rPr lang="nl-NL" sz="3200" b="1" dirty="0" smtClean="0">
                <a:solidFill>
                  <a:schemeClr val="tx1"/>
                </a:solidFill>
              </a:rPr>
              <a:t> + </a:t>
            </a:r>
            <a:r>
              <a:rPr lang="nl-NL" sz="3200" b="1" dirty="0" smtClean="0">
                <a:solidFill>
                  <a:srgbClr val="009900"/>
                </a:solidFill>
              </a:rPr>
              <a:t>werkwoord</a:t>
            </a:r>
            <a:r>
              <a:rPr lang="nl-NL" sz="3200" b="1" dirty="0" smtClean="0">
                <a:solidFill>
                  <a:schemeClr val="tx1"/>
                </a:solidFill>
              </a:rPr>
              <a:t> (+ </a:t>
            </a:r>
            <a:r>
              <a:rPr lang="nl-NL" sz="3200" b="1" dirty="0" err="1" smtClean="0">
                <a:solidFill>
                  <a:srgbClr val="C247FF"/>
                </a:solidFill>
              </a:rPr>
              <a:t>not</a:t>
            </a:r>
            <a:r>
              <a:rPr lang="nl-NL" sz="3200" b="1" dirty="0" smtClean="0">
                <a:solidFill>
                  <a:schemeClr val="tx1"/>
                </a:solidFill>
              </a:rPr>
              <a:t>)</a:t>
            </a:r>
            <a:endParaRPr lang="nl-NL" sz="3200" b="1" dirty="0" smtClean="0">
              <a:solidFill>
                <a:schemeClr val="tx1"/>
              </a:solidFill>
            </a:endParaRPr>
          </a:p>
        </p:txBody>
      </p:sp>
      <p:sp>
        <p:nvSpPr>
          <p:cNvPr id="9" name="Toelichting met afgeronde rechthoek 8"/>
          <p:cNvSpPr/>
          <p:nvPr/>
        </p:nvSpPr>
        <p:spPr>
          <a:xfrm>
            <a:off x="5648445" y="604778"/>
            <a:ext cx="2129742" cy="1068126"/>
          </a:xfrm>
          <a:prstGeom prst="wedgeRoundRectCallout">
            <a:avLst>
              <a:gd name="adj1" fmla="val -57757"/>
              <a:gd name="adj2" fmla="val 74420"/>
              <a:gd name="adj3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2000" dirty="0" smtClean="0"/>
              <a:t>I, </a:t>
            </a:r>
            <a:r>
              <a:rPr lang="nl-NL" sz="2000" dirty="0" err="1" smtClean="0"/>
              <a:t>you</a:t>
            </a:r>
            <a:r>
              <a:rPr lang="nl-NL" sz="2000" dirty="0" smtClean="0"/>
              <a:t>, </a:t>
            </a:r>
            <a:r>
              <a:rPr lang="nl-NL" sz="2000" dirty="0" err="1" smtClean="0"/>
              <a:t>she</a:t>
            </a:r>
            <a:r>
              <a:rPr lang="nl-NL" sz="2000" dirty="0" smtClean="0"/>
              <a:t>, he, </a:t>
            </a:r>
            <a:r>
              <a:rPr lang="nl-NL" sz="2000" dirty="0" err="1" smtClean="0"/>
              <a:t>it</a:t>
            </a:r>
            <a:r>
              <a:rPr lang="nl-NL" sz="2000" dirty="0" smtClean="0"/>
              <a:t>, we, </a:t>
            </a:r>
            <a:r>
              <a:rPr lang="nl-NL" sz="2000" dirty="0" err="1" smtClean="0"/>
              <a:t>you</a:t>
            </a:r>
            <a:r>
              <a:rPr lang="nl-NL" sz="2000" dirty="0" smtClean="0"/>
              <a:t>, </a:t>
            </a:r>
            <a:r>
              <a:rPr lang="nl-NL" sz="2000" dirty="0" err="1" smtClean="0"/>
              <a:t>they</a:t>
            </a:r>
            <a:endParaRPr lang="nl-NL" sz="2000" dirty="0"/>
          </a:p>
        </p:txBody>
      </p:sp>
    </p:spTree>
    <p:extLst>
      <p:ext uri="{BB962C8B-B14F-4D97-AF65-F5344CB8AC3E}">
        <p14:creationId xmlns:p14="http://schemas.microsoft.com/office/powerpoint/2010/main" val="1645969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outtype">
  <a:themeElements>
    <a:clrScheme name="Hout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Hout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Hout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TM03090434[[fn=Houtsoort]]</Template>
  <TotalTime>402</TotalTime>
  <Words>407</Words>
  <Application>Microsoft Office PowerPoint</Application>
  <PresentationFormat>Breedbeeld</PresentationFormat>
  <Paragraphs>73</Paragraphs>
  <Slides>9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9</vt:i4>
      </vt:variant>
    </vt:vector>
  </HeadingPairs>
  <TitlesOfParts>
    <vt:vector size="15" baseType="lpstr">
      <vt:lpstr>Arial</vt:lpstr>
      <vt:lpstr>Calibri</vt:lpstr>
      <vt:lpstr>Rockwell</vt:lpstr>
      <vt:lpstr>Rockwell Condensed</vt:lpstr>
      <vt:lpstr>Wingdings</vt:lpstr>
      <vt:lpstr>Houttype</vt:lpstr>
      <vt:lpstr>Korte antwoorden met  (to) be  en can</vt:lpstr>
      <vt:lpstr>Korte antwoorden met (to) be  en can</vt:lpstr>
      <vt:lpstr>Wat betekenen (to) be en can ?</vt:lpstr>
      <vt:lpstr>Wat betekenen (to) be  en can ?</vt:lpstr>
      <vt:lpstr>Hoe maak je korte antwoorden met (to) be  en can ?</vt:lpstr>
      <vt:lpstr>Hoe maak je korte antwoorden met (to) be  en can ?</vt:lpstr>
      <vt:lpstr>Hoe maak je korte antwoorden met (to) be  en can ?</vt:lpstr>
      <vt:lpstr>Oefeningen</vt:lpstr>
      <vt:lpstr>Oefeningen</vt:lpstr>
    </vt:vector>
  </TitlesOfParts>
  <Company>Maris College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Marcel Waterlander</dc:creator>
  <cp:lastModifiedBy>Marcel Waterlander</cp:lastModifiedBy>
  <cp:revision>139</cp:revision>
  <dcterms:created xsi:type="dcterms:W3CDTF">2015-04-01T12:06:18Z</dcterms:created>
  <dcterms:modified xsi:type="dcterms:W3CDTF">2015-11-03T19:57:18Z</dcterms:modified>
</cp:coreProperties>
</file>